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311" r:id="rId2"/>
    <p:sldId id="324" r:id="rId3"/>
    <p:sldId id="325" r:id="rId4"/>
    <p:sldId id="326" r:id="rId5"/>
    <p:sldId id="312" r:id="rId6"/>
    <p:sldId id="313" r:id="rId7"/>
    <p:sldId id="314" r:id="rId8"/>
    <p:sldId id="315" r:id="rId9"/>
    <p:sldId id="316" r:id="rId10"/>
    <p:sldId id="317" r:id="rId11"/>
    <p:sldId id="318" r:id="rId12"/>
    <p:sldId id="319" r:id="rId13"/>
    <p:sldId id="275" r:id="rId1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CC00"/>
    <a:srgbClr val="99FF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65705" autoAdjust="0"/>
  </p:normalViewPr>
  <p:slideViewPr>
    <p:cSldViewPr>
      <p:cViewPr varScale="1">
        <p:scale>
          <a:sx n="70" d="100"/>
          <a:sy n="70" d="100"/>
        </p:scale>
        <p:origin x="-1188" y="-96"/>
      </p:cViewPr>
      <p:guideLst>
        <p:guide orient="horz" pos="2160"/>
        <p:guide pos="2880"/>
      </p:guideLst>
    </p:cSldViewPr>
  </p:slideViewPr>
  <p:outlineViewPr>
    <p:cViewPr>
      <p:scale>
        <a:sx n="33" d="100"/>
        <a:sy n="33" d="100"/>
      </p:scale>
      <p:origin x="0" y="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 xmlns:a16="http://schemas.microsoft.com/office/drawing/2014/main" id="{C2750F9C-F6DD-4B1D-99D3-5BC7CD9C5D5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ru-RU"/>
          </a:p>
        </p:txBody>
      </p:sp>
      <p:sp>
        <p:nvSpPr>
          <p:cNvPr id="3" name="Дата 2">
            <a:extLst>
              <a:ext uri="{FF2B5EF4-FFF2-40B4-BE49-F238E27FC236}">
                <a16:creationId xmlns="" xmlns:a16="http://schemas.microsoft.com/office/drawing/2014/main" id="{31CACA34-6ADB-4C0C-9989-55D46786775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BB3DE823-1E37-4266-BC4D-0E3E6E6B7810}" type="datetimeFigureOut">
              <a:rPr lang="ru-RU"/>
              <a:pPr>
                <a:defRPr/>
              </a:pPr>
              <a:t>15.12.2025</a:t>
            </a:fld>
            <a:endParaRPr lang="ru-RU"/>
          </a:p>
        </p:txBody>
      </p:sp>
      <p:sp>
        <p:nvSpPr>
          <p:cNvPr id="4" name="Образ слайда 3">
            <a:extLst>
              <a:ext uri="{FF2B5EF4-FFF2-40B4-BE49-F238E27FC236}">
                <a16:creationId xmlns="" xmlns:a16="http://schemas.microsoft.com/office/drawing/2014/main" id="{A566AA21-E689-444D-A056-1711BBDBA19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 xmlns:a16="http://schemas.microsoft.com/office/drawing/2014/main" id="{68B600CE-2845-4280-8B83-89090AAD5D5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 xmlns:a16="http://schemas.microsoft.com/office/drawing/2014/main" id="{EAD4C28A-850C-4454-A997-8284E0C6BD8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ru-RU"/>
          </a:p>
        </p:txBody>
      </p:sp>
      <p:sp>
        <p:nvSpPr>
          <p:cNvPr id="7" name="Номер слайда 6">
            <a:extLst>
              <a:ext uri="{FF2B5EF4-FFF2-40B4-BE49-F238E27FC236}">
                <a16:creationId xmlns="" xmlns:a16="http://schemas.microsoft.com/office/drawing/2014/main" id="{7C57669A-9FBF-4CBF-8555-A6E23D9BCC1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2646B2E-2C44-4644-87DD-E1D6B0B617E7}" type="slidenum">
              <a:rPr lang="ru-RU" altLang="ru-RU"/>
              <a:pPr>
                <a:defRPr/>
              </a:pPr>
              <a:t>‹#›</a:t>
            </a:fld>
            <a:endParaRPr lang="ru-RU" altLang="ru-RU"/>
          </a:p>
        </p:txBody>
      </p:sp>
    </p:spTree>
    <p:extLst>
      <p:ext uri="{BB962C8B-B14F-4D97-AF65-F5344CB8AC3E}">
        <p14:creationId xmlns:p14="http://schemas.microsoft.com/office/powerpoint/2010/main" xmlns="" val="10376100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62646B2E-2C44-4644-87DD-E1D6B0B617E7}" type="slidenum">
              <a:rPr lang="ru-RU" altLang="ru-RU" smtClean="0"/>
              <a:pPr>
                <a:defRPr/>
              </a:pPr>
              <a:t>5</a:t>
            </a:fld>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a:extLst>
              <a:ext uri="{FF2B5EF4-FFF2-40B4-BE49-F238E27FC236}">
                <a16:creationId xmlns="" xmlns:a16="http://schemas.microsoft.com/office/drawing/2014/main" id="{55091C2E-2575-464A-B0FA-17571AB8EDBB}"/>
              </a:ext>
            </a:extLst>
          </p:cNvPr>
          <p:cNvSpPr>
            <a:spLocks noGrp="1"/>
          </p:cNvSpPr>
          <p:nvPr>
            <p:ph type="dt" sz="half" idx="10"/>
          </p:nvPr>
        </p:nvSpPr>
        <p:spPr/>
        <p:txBody>
          <a:bodyPr/>
          <a:lstStyle>
            <a:lvl1pPr>
              <a:defRPr/>
            </a:lvl1pPr>
          </a:lstStyle>
          <a:p>
            <a:pPr>
              <a:defRPr/>
            </a:pPr>
            <a:fld id="{A9C91E76-75CB-4C3D-BDB1-7B8770393D0F}"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42A857C4-E388-40BC-9998-66D03CC53360}"/>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5">
            <a:extLst>
              <a:ext uri="{FF2B5EF4-FFF2-40B4-BE49-F238E27FC236}">
                <a16:creationId xmlns="" xmlns:a16="http://schemas.microsoft.com/office/drawing/2014/main" id="{F3FB35C5-C16C-4268-9705-FDB387ABD488}"/>
              </a:ext>
            </a:extLst>
          </p:cNvPr>
          <p:cNvSpPr>
            <a:spLocks noGrp="1"/>
          </p:cNvSpPr>
          <p:nvPr>
            <p:ph type="sldNum" sz="quarter" idx="12"/>
          </p:nvPr>
        </p:nvSpPr>
        <p:spPr/>
        <p:txBody>
          <a:bodyPr/>
          <a:lstStyle>
            <a:lvl1pPr>
              <a:defRPr/>
            </a:lvl1pPr>
          </a:lstStyle>
          <a:p>
            <a:pPr>
              <a:defRPr/>
            </a:pPr>
            <a:fld id="{3913448E-393E-4D4F-ABC4-D03B1EFEE217}" type="slidenum">
              <a:rPr lang="ru-RU" altLang="ru-RU"/>
              <a:pPr>
                <a:defRPr/>
              </a:pPr>
              <a:t>‹#›</a:t>
            </a:fld>
            <a:endParaRPr lang="ru-RU" altLang="ru-RU"/>
          </a:p>
        </p:txBody>
      </p:sp>
    </p:spTree>
    <p:extLst>
      <p:ext uri="{BB962C8B-B14F-4D97-AF65-F5344CB8AC3E}">
        <p14:creationId xmlns:p14="http://schemas.microsoft.com/office/powerpoint/2010/main" xmlns="" val="3124845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 xmlns:a16="http://schemas.microsoft.com/office/drawing/2014/main" id="{CD26130C-3BE2-4FB7-9483-593B7770C469}"/>
              </a:ext>
            </a:extLst>
          </p:cNvPr>
          <p:cNvSpPr>
            <a:spLocks noGrp="1"/>
          </p:cNvSpPr>
          <p:nvPr>
            <p:ph type="dt" sz="half" idx="10"/>
          </p:nvPr>
        </p:nvSpPr>
        <p:spPr/>
        <p:txBody>
          <a:bodyPr/>
          <a:lstStyle>
            <a:lvl1pPr>
              <a:defRPr/>
            </a:lvl1pPr>
          </a:lstStyle>
          <a:p>
            <a:pPr>
              <a:defRPr/>
            </a:pPr>
            <a:fld id="{049E1A13-D2CE-40D2-8A69-83DA35AEBF9F}"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AFB0D345-91CD-422C-9A7C-0EDAD3F4F179}"/>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5">
            <a:extLst>
              <a:ext uri="{FF2B5EF4-FFF2-40B4-BE49-F238E27FC236}">
                <a16:creationId xmlns="" xmlns:a16="http://schemas.microsoft.com/office/drawing/2014/main" id="{57C9299F-F741-43C9-8201-B9E370D00E1B}"/>
              </a:ext>
            </a:extLst>
          </p:cNvPr>
          <p:cNvSpPr>
            <a:spLocks noGrp="1"/>
          </p:cNvSpPr>
          <p:nvPr>
            <p:ph type="sldNum" sz="quarter" idx="12"/>
          </p:nvPr>
        </p:nvSpPr>
        <p:spPr/>
        <p:txBody>
          <a:bodyPr/>
          <a:lstStyle>
            <a:lvl1pPr>
              <a:defRPr/>
            </a:lvl1pPr>
          </a:lstStyle>
          <a:p>
            <a:pPr>
              <a:defRPr/>
            </a:pPr>
            <a:fld id="{72DC4B4C-0942-483C-AA90-393E49E6C5B3}" type="slidenum">
              <a:rPr lang="ru-RU" altLang="ru-RU"/>
              <a:pPr>
                <a:defRPr/>
              </a:pPr>
              <a:t>‹#›</a:t>
            </a:fld>
            <a:endParaRPr lang="ru-RU" altLang="ru-RU"/>
          </a:p>
        </p:txBody>
      </p:sp>
    </p:spTree>
    <p:extLst>
      <p:ext uri="{BB962C8B-B14F-4D97-AF65-F5344CB8AC3E}">
        <p14:creationId xmlns:p14="http://schemas.microsoft.com/office/powerpoint/2010/main" xmlns="" val="97934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 xmlns:a16="http://schemas.microsoft.com/office/drawing/2014/main" id="{CE868D3B-A33B-4455-A878-A1B4E3C45E42}"/>
              </a:ext>
            </a:extLst>
          </p:cNvPr>
          <p:cNvSpPr>
            <a:spLocks noGrp="1"/>
          </p:cNvSpPr>
          <p:nvPr>
            <p:ph type="dt" sz="half" idx="10"/>
          </p:nvPr>
        </p:nvSpPr>
        <p:spPr/>
        <p:txBody>
          <a:bodyPr/>
          <a:lstStyle>
            <a:lvl1pPr>
              <a:defRPr/>
            </a:lvl1pPr>
          </a:lstStyle>
          <a:p>
            <a:pPr>
              <a:defRPr/>
            </a:pPr>
            <a:fld id="{69A73C99-0B22-4C82-81F2-9DEA46F73475}"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5B75393D-486B-4BA6-B04D-1458D7774023}"/>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5">
            <a:extLst>
              <a:ext uri="{FF2B5EF4-FFF2-40B4-BE49-F238E27FC236}">
                <a16:creationId xmlns="" xmlns:a16="http://schemas.microsoft.com/office/drawing/2014/main" id="{5C90BAB8-0742-4FD5-8825-4E14BD339BE6}"/>
              </a:ext>
            </a:extLst>
          </p:cNvPr>
          <p:cNvSpPr>
            <a:spLocks noGrp="1"/>
          </p:cNvSpPr>
          <p:nvPr>
            <p:ph type="sldNum" sz="quarter" idx="12"/>
          </p:nvPr>
        </p:nvSpPr>
        <p:spPr/>
        <p:txBody>
          <a:bodyPr/>
          <a:lstStyle>
            <a:lvl1pPr>
              <a:defRPr/>
            </a:lvl1pPr>
          </a:lstStyle>
          <a:p>
            <a:pPr>
              <a:defRPr/>
            </a:pPr>
            <a:fld id="{CEA7AD0B-9EFD-4C3D-9A85-0AFBD71F0949}" type="slidenum">
              <a:rPr lang="ru-RU" altLang="ru-RU"/>
              <a:pPr>
                <a:defRPr/>
              </a:pPr>
              <a:t>‹#›</a:t>
            </a:fld>
            <a:endParaRPr lang="ru-RU" altLang="ru-RU"/>
          </a:p>
        </p:txBody>
      </p:sp>
    </p:spTree>
    <p:extLst>
      <p:ext uri="{BB962C8B-B14F-4D97-AF65-F5344CB8AC3E}">
        <p14:creationId xmlns:p14="http://schemas.microsoft.com/office/powerpoint/2010/main" xmlns="" val="103918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 xmlns:a16="http://schemas.microsoft.com/office/drawing/2014/main" id="{DE56EAAA-EAC9-4F20-8018-FEAC2A01A3C1}"/>
              </a:ext>
            </a:extLst>
          </p:cNvPr>
          <p:cNvSpPr>
            <a:spLocks noGrp="1"/>
          </p:cNvSpPr>
          <p:nvPr>
            <p:ph type="dt" sz="half" idx="10"/>
          </p:nvPr>
        </p:nvSpPr>
        <p:spPr/>
        <p:txBody>
          <a:bodyPr/>
          <a:lstStyle>
            <a:lvl1pPr>
              <a:defRPr/>
            </a:lvl1pPr>
          </a:lstStyle>
          <a:p>
            <a:pPr>
              <a:defRPr/>
            </a:pPr>
            <a:fld id="{383208D7-9709-4E3E-A5D7-FCE6018E8769}"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E330C388-1AFE-4647-A27A-A978D1A5C405}"/>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5">
            <a:extLst>
              <a:ext uri="{FF2B5EF4-FFF2-40B4-BE49-F238E27FC236}">
                <a16:creationId xmlns="" xmlns:a16="http://schemas.microsoft.com/office/drawing/2014/main" id="{A0D40E63-865A-4A22-B5F5-05678E388992}"/>
              </a:ext>
            </a:extLst>
          </p:cNvPr>
          <p:cNvSpPr>
            <a:spLocks noGrp="1"/>
          </p:cNvSpPr>
          <p:nvPr>
            <p:ph type="sldNum" sz="quarter" idx="12"/>
          </p:nvPr>
        </p:nvSpPr>
        <p:spPr/>
        <p:txBody>
          <a:bodyPr/>
          <a:lstStyle>
            <a:lvl1pPr>
              <a:defRPr/>
            </a:lvl1pPr>
          </a:lstStyle>
          <a:p>
            <a:pPr>
              <a:defRPr/>
            </a:pPr>
            <a:fld id="{475A1CB5-D02E-4C4E-93E0-19BBB9EC78E1}" type="slidenum">
              <a:rPr lang="ru-RU" altLang="ru-RU"/>
              <a:pPr>
                <a:defRPr/>
              </a:pPr>
              <a:t>‹#›</a:t>
            </a:fld>
            <a:endParaRPr lang="ru-RU" altLang="ru-RU"/>
          </a:p>
        </p:txBody>
      </p:sp>
    </p:spTree>
    <p:extLst>
      <p:ext uri="{BB962C8B-B14F-4D97-AF65-F5344CB8AC3E}">
        <p14:creationId xmlns:p14="http://schemas.microsoft.com/office/powerpoint/2010/main" xmlns="" val="579635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 xmlns:a16="http://schemas.microsoft.com/office/drawing/2014/main" id="{DED9160A-00B6-45AE-A930-B9424A92F387}"/>
              </a:ext>
            </a:extLst>
          </p:cNvPr>
          <p:cNvSpPr>
            <a:spLocks noGrp="1"/>
          </p:cNvSpPr>
          <p:nvPr>
            <p:ph type="dt" sz="half" idx="10"/>
          </p:nvPr>
        </p:nvSpPr>
        <p:spPr/>
        <p:txBody>
          <a:bodyPr/>
          <a:lstStyle>
            <a:lvl1pPr>
              <a:defRPr/>
            </a:lvl1pPr>
          </a:lstStyle>
          <a:p>
            <a:pPr>
              <a:defRPr/>
            </a:pPr>
            <a:fld id="{B4CAF2D4-F883-4410-B1FF-7B24A384882D}"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A8991E60-4AFE-4293-8A10-C0F1986B383B}"/>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5">
            <a:extLst>
              <a:ext uri="{FF2B5EF4-FFF2-40B4-BE49-F238E27FC236}">
                <a16:creationId xmlns="" xmlns:a16="http://schemas.microsoft.com/office/drawing/2014/main" id="{C0C8D849-AABD-4F5F-BC98-61C8646D185C}"/>
              </a:ext>
            </a:extLst>
          </p:cNvPr>
          <p:cNvSpPr>
            <a:spLocks noGrp="1"/>
          </p:cNvSpPr>
          <p:nvPr>
            <p:ph type="sldNum" sz="quarter" idx="12"/>
          </p:nvPr>
        </p:nvSpPr>
        <p:spPr/>
        <p:txBody>
          <a:bodyPr/>
          <a:lstStyle>
            <a:lvl1pPr>
              <a:defRPr/>
            </a:lvl1pPr>
          </a:lstStyle>
          <a:p>
            <a:pPr>
              <a:defRPr/>
            </a:pPr>
            <a:fld id="{1EDED5E9-59F2-4011-9E22-B1DA6E6E2281}" type="slidenum">
              <a:rPr lang="ru-RU" altLang="ru-RU"/>
              <a:pPr>
                <a:defRPr/>
              </a:pPr>
              <a:t>‹#›</a:t>
            </a:fld>
            <a:endParaRPr lang="ru-RU" altLang="ru-RU"/>
          </a:p>
        </p:txBody>
      </p:sp>
    </p:spTree>
    <p:extLst>
      <p:ext uri="{BB962C8B-B14F-4D97-AF65-F5344CB8AC3E}">
        <p14:creationId xmlns:p14="http://schemas.microsoft.com/office/powerpoint/2010/main" xmlns="" val="3913950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 xmlns:a16="http://schemas.microsoft.com/office/drawing/2014/main" id="{1C05D6AA-FEB9-4210-B189-BD824DB45484}"/>
              </a:ext>
            </a:extLst>
          </p:cNvPr>
          <p:cNvSpPr>
            <a:spLocks noGrp="1"/>
          </p:cNvSpPr>
          <p:nvPr>
            <p:ph type="dt" sz="half" idx="10"/>
          </p:nvPr>
        </p:nvSpPr>
        <p:spPr/>
        <p:txBody>
          <a:bodyPr/>
          <a:lstStyle>
            <a:lvl1pPr>
              <a:defRPr/>
            </a:lvl1pPr>
          </a:lstStyle>
          <a:p>
            <a:pPr>
              <a:defRPr/>
            </a:pPr>
            <a:fld id="{79C1FD93-6170-4AE9-89CB-4884A873DCBA}" type="datetimeFigureOut">
              <a:rPr lang="ru-RU"/>
              <a:pPr>
                <a:defRPr/>
              </a:pPr>
              <a:t>15.12.2025</a:t>
            </a:fld>
            <a:endParaRPr lang="ru-RU"/>
          </a:p>
        </p:txBody>
      </p:sp>
      <p:sp>
        <p:nvSpPr>
          <p:cNvPr id="6" name="Footer Placeholder 4">
            <a:extLst>
              <a:ext uri="{FF2B5EF4-FFF2-40B4-BE49-F238E27FC236}">
                <a16:creationId xmlns="" xmlns:a16="http://schemas.microsoft.com/office/drawing/2014/main" id="{5F7ECDBF-D804-44ED-82FF-5EE48B602C9E}"/>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 xmlns:a16="http://schemas.microsoft.com/office/drawing/2014/main" id="{977570B2-977F-425D-9CEF-7002BDA4B5A9}"/>
              </a:ext>
            </a:extLst>
          </p:cNvPr>
          <p:cNvSpPr>
            <a:spLocks noGrp="1"/>
          </p:cNvSpPr>
          <p:nvPr>
            <p:ph type="sldNum" sz="quarter" idx="12"/>
          </p:nvPr>
        </p:nvSpPr>
        <p:spPr/>
        <p:txBody>
          <a:bodyPr/>
          <a:lstStyle>
            <a:lvl1pPr>
              <a:defRPr/>
            </a:lvl1pPr>
          </a:lstStyle>
          <a:p>
            <a:pPr>
              <a:defRPr/>
            </a:pPr>
            <a:fld id="{F95E80BC-925A-4D85-AFC0-EC625EC2B742}" type="slidenum">
              <a:rPr lang="ru-RU" altLang="ru-RU"/>
              <a:pPr>
                <a:defRPr/>
              </a:pPr>
              <a:t>‹#›</a:t>
            </a:fld>
            <a:endParaRPr lang="ru-RU" altLang="ru-RU"/>
          </a:p>
        </p:txBody>
      </p:sp>
    </p:spTree>
    <p:extLst>
      <p:ext uri="{BB962C8B-B14F-4D97-AF65-F5344CB8AC3E}">
        <p14:creationId xmlns:p14="http://schemas.microsoft.com/office/powerpoint/2010/main" xmlns="" val="1060147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a:extLst>
              <a:ext uri="{FF2B5EF4-FFF2-40B4-BE49-F238E27FC236}">
                <a16:creationId xmlns="" xmlns:a16="http://schemas.microsoft.com/office/drawing/2014/main" id="{21F12A9E-F920-457E-A64C-119DB717C1B1}"/>
              </a:ext>
            </a:extLst>
          </p:cNvPr>
          <p:cNvSpPr>
            <a:spLocks noGrp="1"/>
          </p:cNvSpPr>
          <p:nvPr>
            <p:ph type="dt" sz="half" idx="10"/>
          </p:nvPr>
        </p:nvSpPr>
        <p:spPr/>
        <p:txBody>
          <a:bodyPr/>
          <a:lstStyle>
            <a:lvl1pPr>
              <a:defRPr/>
            </a:lvl1pPr>
          </a:lstStyle>
          <a:p>
            <a:pPr>
              <a:defRPr/>
            </a:pPr>
            <a:fld id="{175D7130-08A5-4FD6-90A1-3F75EA6912AB}" type="datetimeFigureOut">
              <a:rPr lang="ru-RU"/>
              <a:pPr>
                <a:defRPr/>
              </a:pPr>
              <a:t>15.12.2025</a:t>
            </a:fld>
            <a:endParaRPr lang="ru-RU"/>
          </a:p>
        </p:txBody>
      </p:sp>
      <p:sp>
        <p:nvSpPr>
          <p:cNvPr id="8" name="Footer Placeholder 4">
            <a:extLst>
              <a:ext uri="{FF2B5EF4-FFF2-40B4-BE49-F238E27FC236}">
                <a16:creationId xmlns="" xmlns:a16="http://schemas.microsoft.com/office/drawing/2014/main" id="{6B51B33C-D877-442F-AE03-5E9C69CC9378}"/>
              </a:ext>
            </a:extLst>
          </p:cNvPr>
          <p:cNvSpPr>
            <a:spLocks noGrp="1"/>
          </p:cNvSpPr>
          <p:nvPr>
            <p:ph type="ftr" sz="quarter" idx="11"/>
          </p:nvPr>
        </p:nvSpPr>
        <p:spPr/>
        <p:txBody>
          <a:bodyPr/>
          <a:lstStyle>
            <a:lvl1pPr>
              <a:defRPr/>
            </a:lvl1pPr>
          </a:lstStyle>
          <a:p>
            <a:pPr>
              <a:defRPr/>
            </a:pPr>
            <a:endParaRPr lang="ru-RU"/>
          </a:p>
        </p:txBody>
      </p:sp>
      <p:sp>
        <p:nvSpPr>
          <p:cNvPr id="9" name="Slide Number Placeholder 5">
            <a:extLst>
              <a:ext uri="{FF2B5EF4-FFF2-40B4-BE49-F238E27FC236}">
                <a16:creationId xmlns="" xmlns:a16="http://schemas.microsoft.com/office/drawing/2014/main" id="{1D029D62-9165-4171-A66C-F2893AE1DAC3}"/>
              </a:ext>
            </a:extLst>
          </p:cNvPr>
          <p:cNvSpPr>
            <a:spLocks noGrp="1"/>
          </p:cNvSpPr>
          <p:nvPr>
            <p:ph type="sldNum" sz="quarter" idx="12"/>
          </p:nvPr>
        </p:nvSpPr>
        <p:spPr/>
        <p:txBody>
          <a:bodyPr/>
          <a:lstStyle>
            <a:lvl1pPr>
              <a:defRPr/>
            </a:lvl1pPr>
          </a:lstStyle>
          <a:p>
            <a:pPr>
              <a:defRPr/>
            </a:pPr>
            <a:fld id="{F3187515-C603-49D0-9F21-9623F03A1FAB}" type="slidenum">
              <a:rPr lang="ru-RU" altLang="ru-RU"/>
              <a:pPr>
                <a:defRPr/>
              </a:pPr>
              <a:t>‹#›</a:t>
            </a:fld>
            <a:endParaRPr lang="ru-RU" altLang="ru-RU"/>
          </a:p>
        </p:txBody>
      </p:sp>
    </p:spTree>
    <p:extLst>
      <p:ext uri="{BB962C8B-B14F-4D97-AF65-F5344CB8AC3E}">
        <p14:creationId xmlns:p14="http://schemas.microsoft.com/office/powerpoint/2010/main" xmlns="" val="3414655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a:extLst>
              <a:ext uri="{FF2B5EF4-FFF2-40B4-BE49-F238E27FC236}">
                <a16:creationId xmlns="" xmlns:a16="http://schemas.microsoft.com/office/drawing/2014/main" id="{40F02020-366D-4686-8663-4242A4A0B818}"/>
              </a:ext>
            </a:extLst>
          </p:cNvPr>
          <p:cNvSpPr>
            <a:spLocks noGrp="1"/>
          </p:cNvSpPr>
          <p:nvPr>
            <p:ph type="dt" sz="half" idx="10"/>
          </p:nvPr>
        </p:nvSpPr>
        <p:spPr/>
        <p:txBody>
          <a:bodyPr/>
          <a:lstStyle>
            <a:lvl1pPr>
              <a:defRPr/>
            </a:lvl1pPr>
          </a:lstStyle>
          <a:p>
            <a:pPr>
              <a:defRPr/>
            </a:pPr>
            <a:fld id="{04469601-A038-4A03-AD08-82A825175FD6}" type="datetimeFigureOut">
              <a:rPr lang="ru-RU"/>
              <a:pPr>
                <a:defRPr/>
              </a:pPr>
              <a:t>15.12.2025</a:t>
            </a:fld>
            <a:endParaRPr lang="ru-RU"/>
          </a:p>
        </p:txBody>
      </p:sp>
      <p:sp>
        <p:nvSpPr>
          <p:cNvPr id="4" name="Footer Placeholder 4">
            <a:extLst>
              <a:ext uri="{FF2B5EF4-FFF2-40B4-BE49-F238E27FC236}">
                <a16:creationId xmlns="" xmlns:a16="http://schemas.microsoft.com/office/drawing/2014/main" id="{C28E3454-8935-44CE-A3E4-EAAC92B98588}"/>
              </a:ext>
            </a:extLst>
          </p:cNvPr>
          <p:cNvSpPr>
            <a:spLocks noGrp="1"/>
          </p:cNvSpPr>
          <p:nvPr>
            <p:ph type="ftr" sz="quarter" idx="11"/>
          </p:nvPr>
        </p:nvSpPr>
        <p:spPr/>
        <p:txBody>
          <a:bodyPr/>
          <a:lstStyle>
            <a:lvl1pPr>
              <a:defRPr/>
            </a:lvl1pPr>
          </a:lstStyle>
          <a:p>
            <a:pPr>
              <a:defRPr/>
            </a:pPr>
            <a:endParaRPr lang="ru-RU"/>
          </a:p>
        </p:txBody>
      </p:sp>
      <p:sp>
        <p:nvSpPr>
          <p:cNvPr id="5" name="Slide Number Placeholder 5">
            <a:extLst>
              <a:ext uri="{FF2B5EF4-FFF2-40B4-BE49-F238E27FC236}">
                <a16:creationId xmlns="" xmlns:a16="http://schemas.microsoft.com/office/drawing/2014/main" id="{4DEB1F6A-C979-4431-802D-7533EB4C1667}"/>
              </a:ext>
            </a:extLst>
          </p:cNvPr>
          <p:cNvSpPr>
            <a:spLocks noGrp="1"/>
          </p:cNvSpPr>
          <p:nvPr>
            <p:ph type="sldNum" sz="quarter" idx="12"/>
          </p:nvPr>
        </p:nvSpPr>
        <p:spPr/>
        <p:txBody>
          <a:bodyPr/>
          <a:lstStyle>
            <a:lvl1pPr>
              <a:defRPr/>
            </a:lvl1pPr>
          </a:lstStyle>
          <a:p>
            <a:pPr>
              <a:defRPr/>
            </a:pPr>
            <a:fld id="{4909F8B2-E50B-4626-AFCF-AF9689B795CE}" type="slidenum">
              <a:rPr lang="ru-RU" altLang="ru-RU"/>
              <a:pPr>
                <a:defRPr/>
              </a:pPr>
              <a:t>‹#›</a:t>
            </a:fld>
            <a:endParaRPr lang="ru-RU" altLang="ru-RU"/>
          </a:p>
        </p:txBody>
      </p:sp>
    </p:spTree>
    <p:extLst>
      <p:ext uri="{BB962C8B-B14F-4D97-AF65-F5344CB8AC3E}">
        <p14:creationId xmlns:p14="http://schemas.microsoft.com/office/powerpoint/2010/main" xmlns="" val="331653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C95034F3-87D5-417B-902A-1C21A94E99A4}"/>
              </a:ext>
            </a:extLst>
          </p:cNvPr>
          <p:cNvSpPr>
            <a:spLocks noGrp="1"/>
          </p:cNvSpPr>
          <p:nvPr>
            <p:ph type="dt" sz="half" idx="10"/>
          </p:nvPr>
        </p:nvSpPr>
        <p:spPr/>
        <p:txBody>
          <a:bodyPr/>
          <a:lstStyle>
            <a:lvl1pPr>
              <a:defRPr/>
            </a:lvl1pPr>
          </a:lstStyle>
          <a:p>
            <a:pPr>
              <a:defRPr/>
            </a:pPr>
            <a:fld id="{FCAA8B2D-212A-4691-9BB8-E1FC255B966C}" type="datetimeFigureOut">
              <a:rPr lang="ru-RU"/>
              <a:pPr>
                <a:defRPr/>
              </a:pPr>
              <a:t>15.12.2025</a:t>
            </a:fld>
            <a:endParaRPr lang="ru-RU"/>
          </a:p>
        </p:txBody>
      </p:sp>
      <p:sp>
        <p:nvSpPr>
          <p:cNvPr id="3" name="Footer Placeholder 4">
            <a:extLst>
              <a:ext uri="{FF2B5EF4-FFF2-40B4-BE49-F238E27FC236}">
                <a16:creationId xmlns="" xmlns:a16="http://schemas.microsoft.com/office/drawing/2014/main" id="{C6990126-BA73-4779-9824-B9184B530E39}"/>
              </a:ext>
            </a:extLst>
          </p:cNvPr>
          <p:cNvSpPr>
            <a:spLocks noGrp="1"/>
          </p:cNvSpPr>
          <p:nvPr>
            <p:ph type="ftr" sz="quarter" idx="11"/>
          </p:nvPr>
        </p:nvSpPr>
        <p:spPr/>
        <p:txBody>
          <a:bodyPr/>
          <a:lstStyle>
            <a:lvl1pPr>
              <a:defRPr/>
            </a:lvl1pPr>
          </a:lstStyle>
          <a:p>
            <a:pPr>
              <a:defRPr/>
            </a:pPr>
            <a:endParaRPr lang="ru-RU"/>
          </a:p>
        </p:txBody>
      </p:sp>
      <p:sp>
        <p:nvSpPr>
          <p:cNvPr id="4" name="Slide Number Placeholder 5">
            <a:extLst>
              <a:ext uri="{FF2B5EF4-FFF2-40B4-BE49-F238E27FC236}">
                <a16:creationId xmlns="" xmlns:a16="http://schemas.microsoft.com/office/drawing/2014/main" id="{4E9460A2-D156-4A64-AE09-CDD626F8469F}"/>
              </a:ext>
            </a:extLst>
          </p:cNvPr>
          <p:cNvSpPr>
            <a:spLocks noGrp="1"/>
          </p:cNvSpPr>
          <p:nvPr>
            <p:ph type="sldNum" sz="quarter" idx="12"/>
          </p:nvPr>
        </p:nvSpPr>
        <p:spPr/>
        <p:txBody>
          <a:bodyPr/>
          <a:lstStyle>
            <a:lvl1pPr>
              <a:defRPr/>
            </a:lvl1pPr>
          </a:lstStyle>
          <a:p>
            <a:pPr>
              <a:defRPr/>
            </a:pPr>
            <a:fld id="{C55820D1-187B-4B87-8DD7-CB754EFF2053}" type="slidenum">
              <a:rPr lang="ru-RU" altLang="ru-RU"/>
              <a:pPr>
                <a:defRPr/>
              </a:pPr>
              <a:t>‹#›</a:t>
            </a:fld>
            <a:endParaRPr lang="ru-RU" altLang="ru-RU"/>
          </a:p>
        </p:txBody>
      </p:sp>
    </p:spTree>
    <p:extLst>
      <p:ext uri="{BB962C8B-B14F-4D97-AF65-F5344CB8AC3E}">
        <p14:creationId xmlns:p14="http://schemas.microsoft.com/office/powerpoint/2010/main" xmlns="" val="419835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3">
            <a:extLst>
              <a:ext uri="{FF2B5EF4-FFF2-40B4-BE49-F238E27FC236}">
                <a16:creationId xmlns="" xmlns:a16="http://schemas.microsoft.com/office/drawing/2014/main" id="{7A7D2554-3FA3-44DE-BCE6-7308AE490DDA}"/>
              </a:ext>
            </a:extLst>
          </p:cNvPr>
          <p:cNvSpPr>
            <a:spLocks noGrp="1"/>
          </p:cNvSpPr>
          <p:nvPr>
            <p:ph type="dt" sz="half" idx="10"/>
          </p:nvPr>
        </p:nvSpPr>
        <p:spPr/>
        <p:txBody>
          <a:bodyPr/>
          <a:lstStyle>
            <a:lvl1pPr>
              <a:defRPr/>
            </a:lvl1pPr>
          </a:lstStyle>
          <a:p>
            <a:pPr>
              <a:defRPr/>
            </a:pPr>
            <a:fld id="{11721B68-7F23-4708-90C1-A2AD1EC64AF8}" type="datetimeFigureOut">
              <a:rPr lang="ru-RU"/>
              <a:pPr>
                <a:defRPr/>
              </a:pPr>
              <a:t>15.12.2025</a:t>
            </a:fld>
            <a:endParaRPr lang="ru-RU"/>
          </a:p>
        </p:txBody>
      </p:sp>
      <p:sp>
        <p:nvSpPr>
          <p:cNvPr id="6" name="Footer Placeholder 4">
            <a:extLst>
              <a:ext uri="{FF2B5EF4-FFF2-40B4-BE49-F238E27FC236}">
                <a16:creationId xmlns="" xmlns:a16="http://schemas.microsoft.com/office/drawing/2014/main" id="{62F043F4-B78B-4926-BB08-B222C838ACBF}"/>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 xmlns:a16="http://schemas.microsoft.com/office/drawing/2014/main" id="{0C4870A2-C8BC-46ED-BFA0-B969BD00D210}"/>
              </a:ext>
            </a:extLst>
          </p:cNvPr>
          <p:cNvSpPr>
            <a:spLocks noGrp="1"/>
          </p:cNvSpPr>
          <p:nvPr>
            <p:ph type="sldNum" sz="quarter" idx="12"/>
          </p:nvPr>
        </p:nvSpPr>
        <p:spPr/>
        <p:txBody>
          <a:bodyPr/>
          <a:lstStyle>
            <a:lvl1pPr>
              <a:defRPr/>
            </a:lvl1pPr>
          </a:lstStyle>
          <a:p>
            <a:pPr>
              <a:defRPr/>
            </a:pPr>
            <a:fld id="{A2A7A1AF-BAAD-4BD0-817F-6FB345F73B6F}" type="slidenum">
              <a:rPr lang="ru-RU" altLang="ru-RU"/>
              <a:pPr>
                <a:defRPr/>
              </a:pPr>
              <a:t>‹#›</a:t>
            </a:fld>
            <a:endParaRPr lang="ru-RU" altLang="ru-RU"/>
          </a:p>
        </p:txBody>
      </p:sp>
    </p:spTree>
    <p:extLst>
      <p:ext uri="{BB962C8B-B14F-4D97-AF65-F5344CB8AC3E}">
        <p14:creationId xmlns:p14="http://schemas.microsoft.com/office/powerpoint/2010/main" xmlns="" val="49482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3">
            <a:extLst>
              <a:ext uri="{FF2B5EF4-FFF2-40B4-BE49-F238E27FC236}">
                <a16:creationId xmlns="" xmlns:a16="http://schemas.microsoft.com/office/drawing/2014/main" id="{E78B9011-7798-4CCA-9D2A-83371973B82D}"/>
              </a:ext>
            </a:extLst>
          </p:cNvPr>
          <p:cNvSpPr>
            <a:spLocks noGrp="1"/>
          </p:cNvSpPr>
          <p:nvPr>
            <p:ph type="dt" sz="half" idx="10"/>
          </p:nvPr>
        </p:nvSpPr>
        <p:spPr/>
        <p:txBody>
          <a:bodyPr/>
          <a:lstStyle>
            <a:lvl1pPr>
              <a:defRPr/>
            </a:lvl1pPr>
          </a:lstStyle>
          <a:p>
            <a:pPr>
              <a:defRPr/>
            </a:pPr>
            <a:fld id="{DE8B3DC2-B000-48B5-B270-BDCEB7DF92E7}" type="datetimeFigureOut">
              <a:rPr lang="ru-RU"/>
              <a:pPr>
                <a:defRPr/>
              </a:pPr>
              <a:t>15.12.2025</a:t>
            </a:fld>
            <a:endParaRPr lang="ru-RU"/>
          </a:p>
        </p:txBody>
      </p:sp>
      <p:sp>
        <p:nvSpPr>
          <p:cNvPr id="6" name="Footer Placeholder 4">
            <a:extLst>
              <a:ext uri="{FF2B5EF4-FFF2-40B4-BE49-F238E27FC236}">
                <a16:creationId xmlns="" xmlns:a16="http://schemas.microsoft.com/office/drawing/2014/main" id="{95618317-73DE-4DB6-BD13-9420E45CA8DD}"/>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 xmlns:a16="http://schemas.microsoft.com/office/drawing/2014/main" id="{B5682682-B1C6-4156-B080-0548AE030C36}"/>
              </a:ext>
            </a:extLst>
          </p:cNvPr>
          <p:cNvSpPr>
            <a:spLocks noGrp="1"/>
          </p:cNvSpPr>
          <p:nvPr>
            <p:ph type="sldNum" sz="quarter" idx="12"/>
          </p:nvPr>
        </p:nvSpPr>
        <p:spPr/>
        <p:txBody>
          <a:bodyPr/>
          <a:lstStyle>
            <a:lvl1pPr>
              <a:defRPr/>
            </a:lvl1pPr>
          </a:lstStyle>
          <a:p>
            <a:pPr>
              <a:defRPr/>
            </a:pPr>
            <a:fld id="{8D0CABE2-DEA8-486D-85FC-F4A4BD69F145}" type="slidenum">
              <a:rPr lang="ru-RU" altLang="ru-RU"/>
              <a:pPr>
                <a:defRPr/>
              </a:pPr>
              <a:t>‹#›</a:t>
            </a:fld>
            <a:endParaRPr lang="ru-RU" altLang="ru-RU"/>
          </a:p>
        </p:txBody>
      </p:sp>
    </p:spTree>
    <p:extLst>
      <p:ext uri="{BB962C8B-B14F-4D97-AF65-F5344CB8AC3E}">
        <p14:creationId xmlns:p14="http://schemas.microsoft.com/office/powerpoint/2010/main" xmlns="" val="3032299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744D3BDF-ED4D-4456-A1FF-69D50B00FE04}"/>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endParaRPr lang="en-US" altLang="ru-RU"/>
          </a:p>
        </p:txBody>
      </p:sp>
      <p:sp>
        <p:nvSpPr>
          <p:cNvPr id="1027" name="Text Placeholder 2">
            <a:extLst>
              <a:ext uri="{FF2B5EF4-FFF2-40B4-BE49-F238E27FC236}">
                <a16:creationId xmlns="" xmlns:a16="http://schemas.microsoft.com/office/drawing/2014/main" id="{568DA3D9-0B9B-45A0-AC4F-B86CE5AF4177}"/>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a:extLst>
              <a:ext uri="{FF2B5EF4-FFF2-40B4-BE49-F238E27FC236}">
                <a16:creationId xmlns="" xmlns:a16="http://schemas.microsoft.com/office/drawing/2014/main" id="{EB2A3518-1B01-4CE1-BF9D-C1CD4285CA0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fld id="{B7403266-BE6E-4691-B230-23A52FCAD537}" type="datetimeFigureOut">
              <a:rPr lang="ru-RU"/>
              <a:pPr>
                <a:defRPr/>
              </a:pPr>
              <a:t>15.12.2025</a:t>
            </a:fld>
            <a:endParaRPr lang="ru-RU"/>
          </a:p>
        </p:txBody>
      </p:sp>
      <p:sp>
        <p:nvSpPr>
          <p:cNvPr id="5" name="Footer Placeholder 4">
            <a:extLst>
              <a:ext uri="{FF2B5EF4-FFF2-40B4-BE49-F238E27FC236}">
                <a16:creationId xmlns="" xmlns:a16="http://schemas.microsoft.com/office/drawing/2014/main" id="{749030CB-96CD-4980-9881-B6781BC173E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pPr>
              <a:defRPr/>
            </a:pPr>
            <a:endParaRPr lang="ru-RU"/>
          </a:p>
        </p:txBody>
      </p:sp>
      <p:sp>
        <p:nvSpPr>
          <p:cNvPr id="6" name="Slide Number Placeholder 5">
            <a:extLst>
              <a:ext uri="{FF2B5EF4-FFF2-40B4-BE49-F238E27FC236}">
                <a16:creationId xmlns="" xmlns:a16="http://schemas.microsoft.com/office/drawing/2014/main" id="{5E59BEA3-EEFC-4162-A35F-2B77584A1E10}"/>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2581902-486A-4C9D-9FC4-B675FC2627FA}"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a:extLst>
              <a:ext uri="{FF2B5EF4-FFF2-40B4-BE49-F238E27FC236}">
                <a16:creationId xmlns="" xmlns:a16="http://schemas.microsoft.com/office/drawing/2014/main" id="{AE98A548-3B0B-42B5-B59C-D90BE7B775C5}"/>
              </a:ext>
            </a:extLst>
          </p:cNvPr>
          <p:cNvSpPr>
            <a:spLocks noGrp="1"/>
          </p:cNvSpPr>
          <p:nvPr>
            <p:ph type="title"/>
          </p:nvPr>
        </p:nvSpPr>
        <p:spPr/>
        <p:txBody>
          <a:bodyPr/>
          <a:lstStyle/>
          <a:p>
            <a:r>
              <a:rPr lang="ru-RU" altLang="ru-RU" sz="2800" dirty="0">
                <a:latin typeface="Times New Roman" panose="02020603050405020304" pitchFamily="18" charset="0"/>
                <a:cs typeface="Times New Roman" panose="02020603050405020304" pitchFamily="18" charset="0"/>
              </a:rPr>
              <a:t> </a:t>
            </a:r>
            <a:br>
              <a:rPr lang="ru-RU" altLang="ru-RU" sz="2800" dirty="0">
                <a:latin typeface="Times New Roman" panose="02020603050405020304" pitchFamily="18" charset="0"/>
                <a:cs typeface="Times New Roman" panose="02020603050405020304" pitchFamily="18" charset="0"/>
              </a:rPr>
            </a:br>
            <a:r>
              <a:rPr lang="ru-RU" altLang="ru-RU" sz="2800" dirty="0">
                <a:latin typeface="Times New Roman" panose="02020603050405020304" pitchFamily="18" charset="0"/>
                <a:cs typeface="Times New Roman" panose="02020603050405020304" pitchFamily="18" charset="0"/>
              </a:rPr>
              <a:t>		</a:t>
            </a:r>
            <a:br>
              <a:rPr lang="ru-RU" altLang="ru-RU" sz="2800" dirty="0">
                <a:latin typeface="Times New Roman" panose="02020603050405020304" pitchFamily="18" charset="0"/>
                <a:cs typeface="Times New Roman" panose="02020603050405020304" pitchFamily="18" charset="0"/>
              </a:rPr>
            </a:br>
            <a:r>
              <a:rPr lang="ru-RU" altLang="ru-RU" sz="2800" dirty="0">
                <a:latin typeface="Times New Roman" panose="02020603050405020304" pitchFamily="18" charset="0"/>
                <a:cs typeface="Times New Roman" panose="02020603050405020304" pitchFamily="18" charset="0"/>
              </a:rPr>
              <a:t/>
            </a:r>
            <a:br>
              <a:rPr lang="ru-RU" altLang="ru-RU" sz="2800" dirty="0">
                <a:latin typeface="Times New Roman" panose="02020603050405020304" pitchFamily="18" charset="0"/>
                <a:cs typeface="Times New Roman" panose="02020603050405020304" pitchFamily="18" charset="0"/>
              </a:rPr>
            </a:br>
            <a:r>
              <a:rPr lang="ru-RU" altLang="ru-RU" sz="2800" dirty="0">
                <a:latin typeface="Times New Roman" panose="02020603050405020304" pitchFamily="18" charset="0"/>
                <a:cs typeface="Times New Roman" panose="02020603050405020304" pitchFamily="18" charset="0"/>
              </a:rPr>
              <a:t/>
            </a:r>
            <a:br>
              <a:rPr lang="ru-RU" altLang="ru-RU" sz="2800" dirty="0">
                <a:latin typeface="Times New Roman" panose="02020603050405020304" pitchFamily="18" charset="0"/>
                <a:cs typeface="Times New Roman" panose="02020603050405020304" pitchFamily="18" charset="0"/>
              </a:rPr>
            </a:br>
            <a:r>
              <a:rPr lang="ru-RU" altLang="ru-RU" sz="2800" dirty="0" smtClean="0">
                <a:latin typeface="Times New Roman" panose="02020603050405020304" pitchFamily="18" charset="0"/>
                <a:cs typeface="Times New Roman" panose="02020603050405020304" pitchFamily="18" charset="0"/>
              </a:rPr>
              <a:t>Чувашский </a:t>
            </a:r>
            <a:r>
              <a:rPr lang="ru-RU" altLang="ru-RU" sz="2800" dirty="0">
                <a:latin typeface="Times New Roman" panose="02020603050405020304" pitchFamily="18" charset="0"/>
                <a:cs typeface="Times New Roman" panose="02020603050405020304" pitchFamily="18" charset="0"/>
              </a:rPr>
              <a:t>государственный университет</a:t>
            </a:r>
            <a:br>
              <a:rPr lang="ru-RU" altLang="ru-RU" sz="2800" dirty="0">
                <a:latin typeface="Times New Roman" panose="02020603050405020304" pitchFamily="18" charset="0"/>
                <a:cs typeface="Times New Roman" panose="02020603050405020304" pitchFamily="18" charset="0"/>
              </a:rPr>
            </a:br>
            <a:r>
              <a:rPr lang="ru-RU" altLang="ru-RU" sz="2800" dirty="0">
                <a:latin typeface="Times New Roman" panose="02020603050405020304" pitchFamily="18" charset="0"/>
                <a:cs typeface="Times New Roman" panose="02020603050405020304" pitchFamily="18" charset="0"/>
              </a:rPr>
              <a:t>Раритетная лаборатория физики</a:t>
            </a:r>
            <a:br>
              <a:rPr lang="ru-RU" altLang="ru-RU" sz="2800" dirty="0">
                <a:latin typeface="Times New Roman" panose="02020603050405020304" pitchFamily="18" charset="0"/>
                <a:cs typeface="Times New Roman" panose="02020603050405020304" pitchFamily="18" charset="0"/>
              </a:rPr>
            </a:br>
            <a:r>
              <a:rPr lang="en-US" altLang="ru-RU" sz="2800" dirty="0">
                <a:latin typeface="Times New Roman" panose="02020603050405020304" pitchFamily="18" charset="0"/>
                <a:cs typeface="Times New Roman" panose="02020603050405020304" pitchFamily="18" charset="0"/>
              </a:rPr>
              <a:t>raritet.chuvsu.ru</a:t>
            </a:r>
            <a:r>
              <a:rPr lang="ru-RU" altLang="ru-RU" sz="2800" dirty="0">
                <a:latin typeface="Times New Roman" panose="02020603050405020304" pitchFamily="18" charset="0"/>
                <a:cs typeface="Times New Roman" panose="02020603050405020304" pitchFamily="18" charset="0"/>
              </a:rPr>
              <a:t/>
            </a:r>
            <a:br>
              <a:rPr lang="ru-RU" altLang="ru-RU" sz="2800" dirty="0">
                <a:latin typeface="Times New Roman" panose="02020603050405020304" pitchFamily="18" charset="0"/>
                <a:cs typeface="Times New Roman" panose="02020603050405020304" pitchFamily="18" charset="0"/>
              </a:rPr>
            </a:br>
            <a:r>
              <a:rPr lang="ru-RU" altLang="ru-RU" sz="3200" dirty="0">
                <a:latin typeface="Times New Roman" panose="02020603050405020304" pitchFamily="18" charset="0"/>
                <a:cs typeface="Times New Roman" panose="02020603050405020304" pitchFamily="18" charset="0"/>
              </a:rPr>
              <a:t/>
            </a:r>
            <a:br>
              <a:rPr lang="ru-RU" altLang="ru-RU" sz="3200" dirty="0">
                <a:latin typeface="Times New Roman" panose="02020603050405020304" pitchFamily="18" charset="0"/>
                <a:cs typeface="Times New Roman" panose="02020603050405020304" pitchFamily="18" charset="0"/>
              </a:rPr>
            </a:br>
            <a:r>
              <a:rPr lang="ru-RU" altLang="ru-RU" sz="3200" dirty="0">
                <a:latin typeface="Times New Roman" panose="02020603050405020304" pitchFamily="18" charset="0"/>
                <a:cs typeface="Times New Roman" panose="02020603050405020304" pitchFamily="18" charset="0"/>
              </a:rPr>
              <a:t>			</a:t>
            </a:r>
            <a:r>
              <a:rPr lang="ru-RU" altLang="ru-RU" sz="3200" dirty="0" smtClean="0">
                <a:latin typeface="Times New Roman" panose="02020603050405020304" pitchFamily="18" charset="0"/>
                <a:cs typeface="Times New Roman" panose="02020603050405020304" pitchFamily="18" charset="0"/>
              </a:rPr>
              <a:t> </a:t>
            </a:r>
            <a:r>
              <a:rPr lang="ru-RU" altLang="ru-RU" sz="3200" dirty="0">
                <a:latin typeface="Times New Roman" panose="02020603050405020304" pitchFamily="18" charset="0"/>
                <a:cs typeface="Times New Roman" panose="02020603050405020304" pitchFamily="18" charset="0"/>
              </a:rPr>
              <a:t/>
            </a:r>
            <a:br>
              <a:rPr lang="ru-RU" altLang="ru-RU" sz="3200" dirty="0">
                <a:latin typeface="Times New Roman" panose="02020603050405020304" pitchFamily="18" charset="0"/>
                <a:cs typeface="Times New Roman" panose="02020603050405020304" pitchFamily="18" charset="0"/>
              </a:rPr>
            </a:br>
            <a:endParaRPr lang="ru-RU" altLang="ru-RU" sz="3200" dirty="0">
              <a:latin typeface="Times New Roman" panose="02020603050405020304" pitchFamily="18" charset="0"/>
              <a:cs typeface="Times New Roman" panose="02020603050405020304" pitchFamily="18" charset="0"/>
            </a:endParaRPr>
          </a:p>
        </p:txBody>
      </p:sp>
      <p:sp>
        <p:nvSpPr>
          <p:cNvPr id="3075" name="Прямоугольник 2">
            <a:extLst>
              <a:ext uri="{FF2B5EF4-FFF2-40B4-BE49-F238E27FC236}">
                <a16:creationId xmlns="" xmlns:a16="http://schemas.microsoft.com/office/drawing/2014/main" id="{6EAED8F5-65FC-49AD-B2AD-7AAB279A70B6}"/>
              </a:ext>
            </a:extLst>
          </p:cNvPr>
          <p:cNvSpPr>
            <a:spLocks noChangeArrowheads="1"/>
          </p:cNvSpPr>
          <p:nvPr/>
        </p:nvSpPr>
        <p:spPr bwMode="auto">
          <a:xfrm>
            <a:off x="755650" y="1484313"/>
            <a:ext cx="7704138"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ru-RU" altLang="ru-RU" sz="3200">
                <a:solidFill>
                  <a:srgbClr val="002060"/>
                </a:solidFill>
                <a:latin typeface="Times New Roman" panose="02020603050405020304" pitchFamily="18" charset="0"/>
                <a:cs typeface="Times New Roman" panose="02020603050405020304" pitchFamily="18" charset="0"/>
              </a:rPr>
              <a:t>	</a:t>
            </a:r>
            <a:endParaRPr lang="ru-RU" altLang="ru-RU" sz="3200">
              <a:latin typeface="Arial" panose="020B0604020202020204" pitchFamily="34" charset="0"/>
            </a:endParaRPr>
          </a:p>
        </p:txBody>
      </p:sp>
      <p:pic>
        <p:nvPicPr>
          <p:cNvPr id="4" name="Picture 5"/>
          <p:cNvPicPr>
            <a:picLocks noChangeAspect="1" noChangeArrowheads="1"/>
          </p:cNvPicPr>
          <p:nvPr/>
        </p:nvPicPr>
        <p:blipFill>
          <a:blip r:embed="rId2" cstate="print"/>
          <a:srcRect/>
          <a:stretch>
            <a:fillRect/>
          </a:stretch>
        </p:blipFill>
        <p:spPr bwMode="auto">
          <a:xfrm>
            <a:off x="6300192" y="1052736"/>
            <a:ext cx="2325197" cy="2001436"/>
          </a:xfrm>
          <a:prstGeom prst="rect">
            <a:avLst/>
          </a:prstGeom>
          <a:noFill/>
          <a:ln w="9525">
            <a:noFill/>
            <a:miter lim="800000"/>
            <a:headEnd/>
            <a:tailEnd/>
          </a:ln>
          <a:effectLst/>
        </p:spPr>
      </p:pic>
      <p:sp>
        <p:nvSpPr>
          <p:cNvPr id="6" name="Прямоугольник 5"/>
          <p:cNvSpPr/>
          <p:nvPr/>
        </p:nvSpPr>
        <p:spPr>
          <a:xfrm>
            <a:off x="251520" y="2921169"/>
            <a:ext cx="8640960" cy="1815882"/>
          </a:xfrm>
          <a:prstGeom prst="rect">
            <a:avLst/>
          </a:prstGeom>
        </p:spPr>
        <p:txBody>
          <a:bodyPr wrap="square">
            <a:spAutoFit/>
          </a:bodyPr>
          <a:lstStyle/>
          <a:p>
            <a:pPr lvl="0" indent="457200" eaLnBrk="1" hangingPunct="1"/>
            <a:endParaRPr lang="ru-RU" sz="2800" dirty="0" smtClean="0">
              <a:latin typeface="Times New Roman" pitchFamily="18" charset="0"/>
              <a:ea typeface="Times New Roman" pitchFamily="18" charset="0"/>
              <a:cs typeface="Times New Roman" pitchFamily="18" charset="0"/>
            </a:endParaRPr>
          </a:p>
          <a:p>
            <a:pPr lvl="0" indent="457200" eaLnBrk="1" hangingPunct="1"/>
            <a:r>
              <a:rPr lang="ru-RU" sz="2800" dirty="0" smtClean="0">
                <a:latin typeface="Times New Roman" pitchFamily="18" charset="0"/>
                <a:ea typeface="Times New Roman" pitchFamily="18" charset="0"/>
                <a:cs typeface="Times New Roman" pitchFamily="18" charset="0"/>
              </a:rPr>
              <a:t>Экзаменационные  </a:t>
            </a:r>
            <a:r>
              <a:rPr lang="ru-RU" sz="2800" dirty="0" smtClean="0">
                <a:latin typeface="Times New Roman" pitchFamily="18" charset="0"/>
                <a:ea typeface="Times New Roman" pitchFamily="18" charset="0"/>
                <a:cs typeface="Times New Roman" pitchFamily="18" charset="0"/>
              </a:rPr>
              <a:t>вопросы по физике часть 2 для студентов 2-го курса РЭА </a:t>
            </a:r>
            <a:r>
              <a:rPr lang="ru-RU" sz="2800" dirty="0" smtClean="0">
                <a:latin typeface="Times New Roman" pitchFamily="18" charset="0"/>
                <a:ea typeface="Times New Roman" pitchFamily="18" charset="0"/>
                <a:cs typeface="Times New Roman" pitchFamily="18" charset="0"/>
              </a:rPr>
              <a:t>ЧГУ</a:t>
            </a:r>
          </a:p>
          <a:p>
            <a:pPr lvl="0" indent="457200" eaLnBrk="1" hangingPunct="1"/>
            <a:endParaRPr lang="ru-RU" sz="2800" dirty="0" smtClean="0">
              <a:latin typeface="Times New Roman" pitchFamily="18" charset="0"/>
              <a:cs typeface="Times New Roman" pitchFamily="18" charset="0"/>
            </a:endParaRPr>
          </a:p>
        </p:txBody>
      </p:sp>
      <p:sp>
        <p:nvSpPr>
          <p:cNvPr id="7" name="Прямоугольник 6"/>
          <p:cNvSpPr/>
          <p:nvPr/>
        </p:nvSpPr>
        <p:spPr>
          <a:xfrm>
            <a:off x="539552" y="4509120"/>
            <a:ext cx="8280920" cy="2246769"/>
          </a:xfrm>
          <a:prstGeom prst="rect">
            <a:avLst/>
          </a:prstGeom>
        </p:spPr>
        <p:txBody>
          <a:bodyPr wrap="square">
            <a:spAutoFit/>
          </a:bodyPr>
          <a:lstStyle/>
          <a:p>
            <a:r>
              <a:rPr lang="ru-RU" altLang="ru-RU" sz="2800" dirty="0" smtClean="0">
                <a:latin typeface="Times New Roman" pitchFamily="18" charset="0"/>
                <a:cs typeface="Times New Roman" pitchFamily="18" charset="0"/>
              </a:rPr>
              <a:t>Вопросы по прочитанным лекциям подготовил</a:t>
            </a:r>
            <a:r>
              <a:rPr lang="ru-RU" altLang="ru-RU" sz="2800" dirty="0" smtClean="0">
                <a:solidFill>
                  <a:srgbClr val="7F7F7F"/>
                </a:solidFill>
                <a:latin typeface="Times New Roman" pitchFamily="18" charset="0"/>
                <a:cs typeface="Times New Roman" pitchFamily="18" charset="0"/>
              </a:rPr>
              <a:t/>
            </a:r>
            <a:br>
              <a:rPr lang="ru-RU" altLang="ru-RU" sz="2800" dirty="0" smtClean="0">
                <a:solidFill>
                  <a:srgbClr val="7F7F7F"/>
                </a:solidFill>
                <a:latin typeface="Times New Roman" pitchFamily="18" charset="0"/>
                <a:cs typeface="Times New Roman" pitchFamily="18" charset="0"/>
              </a:rPr>
            </a:br>
            <a:r>
              <a:rPr lang="ru-RU" altLang="ru-RU" sz="2800" dirty="0" smtClean="0">
                <a:solidFill>
                  <a:srgbClr val="7F7F7F"/>
                </a:solidFill>
                <a:latin typeface="Times New Roman" pitchFamily="18" charset="0"/>
                <a:cs typeface="Times New Roman" pitchFamily="18" charset="0"/>
              </a:rPr>
              <a:t>          	</a:t>
            </a:r>
            <a:r>
              <a:rPr lang="ru-RU" altLang="ru-RU" sz="2800" dirty="0" smtClean="0">
                <a:latin typeface="Times New Roman" pitchFamily="18" charset="0"/>
                <a:cs typeface="Times New Roman" pitchFamily="18" charset="0"/>
              </a:rPr>
              <a:t>доцент кафедры общей физики</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Сорокин Геннадий Михайлович</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2025 год</a:t>
            </a:r>
            <a:endParaRPr lang="ru-RU"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52</a:t>
            </a:r>
            <a:r>
              <a:rPr lang="ru-RU" sz="2800" dirty="0" smtClean="0">
                <a:latin typeface="Times New Roman" pitchFamily="18" charset="0"/>
                <a:cs typeface="Times New Roman" pitchFamily="18" charset="0"/>
              </a:rPr>
              <a:t>. Волновая функция и её статический смысл.</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53. Общее уравнение Шредингера. Уравнение Шредингера для стационарных состояний</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54. Принцип причинности в квантовой механике.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55. Атом водорода в квантовой механике.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56. Основное состояние электрона в атоме водорода.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57. Спин электрона. Спиновое квантовое число.</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58. Принцип неразличимости тождественных частиц. Фермионы и бозоны.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59. Принцип Паули. Распределение электронов в атоме по состояниям.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60. Поглощение, спонтанное и вынужденное излучение.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61. Типы лазеров. Газоразрядные лазеры. Лазеры на парах металлов. Полупроводниковые лазеры. Применение лазеров.</a:t>
            </a:r>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Элементы </a:t>
            </a:r>
            <a:r>
              <a:rPr lang="ru-RU" sz="2400" dirty="0" smtClean="0">
                <a:latin typeface="Times New Roman" pitchFamily="18" charset="0"/>
                <a:cs typeface="Times New Roman" pitchFamily="18" charset="0"/>
              </a:rPr>
              <a:t>ядерной физики</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62. Размер, состав и заряд атомного ядра. Массовое и зарядовое числа.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63. Дефект массы и энергия связи ядра.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64. Спин ядра и его магнитный момент.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65. Ядерные силы. Модели ядра.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66. Радиоактивные излучения и его виды.  Закон радиоактивного распада.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68. Ядерные реакции распада и захвата  альфа и бета частиц. Гамма-излучение и его свойства.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69. Методы наблюдения и регистрации радиоактивных излучений и частиц.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70. Открытие нейтрона. Цепная ядерная реакция под действием нейтронов.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71. Реакция синтеза ядер. Термоядерная энергетика. Проблема управляемых термоядерных реакций.</a:t>
            </a:r>
            <a:endParaRPr lang="ru-RU"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Современная </a:t>
            </a:r>
            <a:r>
              <a:rPr lang="ru-RU" sz="2400" dirty="0" smtClean="0">
                <a:latin typeface="Times New Roman" pitchFamily="18" charset="0"/>
                <a:cs typeface="Times New Roman" pitchFamily="18" charset="0"/>
              </a:rPr>
              <a:t>физика элементарных частиц.</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72. История открытий элементарных частиц. Космическое излучение.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73. Классы и характеристики. Кварки. Бозон </a:t>
            </a:r>
            <a:r>
              <a:rPr lang="ru-RU" sz="2400" dirty="0" err="1" smtClean="0">
                <a:latin typeface="Times New Roman" pitchFamily="18" charset="0"/>
                <a:cs typeface="Times New Roman" pitchFamily="18" charset="0"/>
              </a:rPr>
              <a:t>Хигса</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74. Методы исследования элементарных частиц.</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Современная физика строения Вселенной.</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75. История возникновения современной физики  Вселенной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76.Структурные уровни вселенной. Солнечная система. Галактика. Модели образования вселенной. Формула </a:t>
            </a:r>
            <a:r>
              <a:rPr lang="ru-RU" sz="2400" dirty="0" err="1" smtClean="0">
                <a:latin typeface="Times New Roman" pitchFamily="18" charset="0"/>
                <a:cs typeface="Times New Roman" pitchFamily="18" charset="0"/>
              </a:rPr>
              <a:t>Хабла</a:t>
            </a:r>
            <a:r>
              <a:rPr lang="ru-RU" sz="2400" dirty="0" smtClean="0">
                <a:latin typeface="Times New Roman" pitchFamily="18" charset="0"/>
                <a:cs typeface="Times New Roman" pitchFamily="18" charset="0"/>
              </a:rPr>
              <a:t>.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77. Проблемы современной физики. Поиск внеземных цивилизаций</a:t>
            </a:r>
            <a:r>
              <a:rPr lang="ru-RU" sz="2400" dirty="0" smtClean="0"/>
              <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A43576C-F65C-4F53-87E6-5F7F6E649422}"/>
              </a:ext>
            </a:extLst>
          </p:cNvPr>
          <p:cNvSpPr>
            <a:spLocks noGrp="1"/>
          </p:cNvSpPr>
          <p:nvPr>
            <p:ph type="ctrTitle"/>
          </p:nvPr>
        </p:nvSpPr>
        <p:spPr/>
        <p:txBody>
          <a:bodyPr/>
          <a:lstStyle/>
          <a:p>
            <a:pPr eaLnBrk="1" hangingPunct="1"/>
            <a:r>
              <a:rPr lang="ru-RU" altLang="ru-RU" sz="3200">
                <a:latin typeface="Times New Roman" panose="02020603050405020304" pitchFamily="18" charset="0"/>
                <a:cs typeface="Times New Roman" panose="02020603050405020304" pitchFamily="18" charset="0"/>
              </a:rPr>
              <a:t>Спасибо за внимание!</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Магнитное </a:t>
            </a:r>
            <a:r>
              <a:rPr lang="ru-RU" altLang="ru-RU" sz="2800" dirty="0" smtClean="0">
                <a:latin typeface="Times New Roman" pitchFamily="18" charset="0"/>
                <a:cs typeface="Times New Roman" pitchFamily="18" charset="0"/>
              </a:rPr>
              <a:t>поле в </a:t>
            </a:r>
            <a:r>
              <a:rPr lang="ru-RU" altLang="ru-RU" sz="2800" dirty="0" smtClean="0">
                <a:latin typeface="Times New Roman" pitchFamily="18" charset="0"/>
                <a:cs typeface="Times New Roman" pitchFamily="18" charset="0"/>
              </a:rPr>
              <a:t>вакууме</a:t>
            </a:r>
            <a:r>
              <a:rPr lang="ru-RU" altLang="ru-RU" sz="2800" dirty="0" smtClean="0">
                <a:latin typeface="Times New Roman" pitchFamily="18" charset="0"/>
                <a:cs typeface="Times New Roman" pitchFamily="18" charset="0"/>
              </a:rPr>
              <a:t> </a:t>
            </a:r>
            <a:r>
              <a:rPr lang="ru-RU" altLang="ru-RU" sz="2800" dirty="0" smtClean="0">
                <a:latin typeface="Times New Roman" pitchFamily="18" charset="0"/>
                <a:cs typeface="Times New Roman" pitchFamily="18" charset="0"/>
              </a:rPr>
              <a:t>и в веществе.</a:t>
            </a: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1.Характеристики магнитного поля.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2.Закон </a:t>
            </a:r>
            <a:r>
              <a:rPr lang="ru-RU" altLang="ru-RU" sz="2800" dirty="0" err="1" smtClean="0">
                <a:latin typeface="Times New Roman" pitchFamily="18" charset="0"/>
                <a:cs typeface="Times New Roman" pitchFamily="18" charset="0"/>
              </a:rPr>
              <a:t>Био-Савара-Лапласа</a:t>
            </a:r>
            <a:r>
              <a:rPr lang="ru-RU" altLang="ru-RU" sz="2800" dirty="0" smtClean="0">
                <a:latin typeface="Times New Roman" pitchFamily="18" charset="0"/>
                <a:cs typeface="Times New Roman" pitchFamily="18" charset="0"/>
              </a:rPr>
              <a:t> </a:t>
            </a:r>
            <a:r>
              <a:rPr lang="ru-RU" altLang="ru-RU" sz="2800" dirty="0" smtClean="0">
                <a:latin typeface="Times New Roman" pitchFamily="18" charset="0"/>
                <a:cs typeface="Times New Roman" pitchFamily="18" charset="0"/>
              </a:rPr>
              <a:t>и его применение для расчета магнитных полей.</a:t>
            </a: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3. Закон Ампера</a:t>
            </a:r>
            <a:r>
              <a:rPr lang="ru-RU" altLang="ru-RU" sz="2800" dirty="0" smtClean="0">
                <a:latin typeface="Times New Roman" pitchFamily="18" charset="0"/>
                <a:cs typeface="Times New Roman" pitchFamily="18" charset="0"/>
              </a:rPr>
              <a:t>. Сила взаимодействия от двух проводников. </a:t>
            </a: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4. Сила Лоренца</a:t>
            </a:r>
            <a:r>
              <a:rPr lang="ru-RU" altLang="ru-RU" sz="2800" dirty="0" smtClean="0">
                <a:latin typeface="Times New Roman" pitchFamily="18" charset="0"/>
                <a:cs typeface="Times New Roman" pitchFamily="18" charset="0"/>
              </a:rPr>
              <a:t>. Следствия.</a:t>
            </a: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5. Ускорители заряженных частиц</a:t>
            </a:r>
            <a:r>
              <a:rPr lang="ru-RU" altLang="ru-RU" sz="2800" dirty="0" smtClean="0">
                <a:latin typeface="Times New Roman" pitchFamily="18" charset="0"/>
                <a:cs typeface="Times New Roman" pitchFamily="18" charset="0"/>
              </a:rPr>
              <a:t>.</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6.</a:t>
            </a:r>
            <a:r>
              <a:rPr lang="ru-RU" sz="2800" dirty="0" smtClean="0">
                <a:latin typeface="Times New Roman" pitchFamily="18" charset="0"/>
                <a:cs typeface="Times New Roman" pitchFamily="18" charset="0"/>
              </a:rPr>
              <a:t>Типы </a:t>
            </a:r>
            <a:r>
              <a:rPr lang="ru-RU" sz="2800" dirty="0" smtClean="0">
                <a:latin typeface="Times New Roman" pitchFamily="18" charset="0"/>
                <a:cs typeface="Times New Roman" pitchFamily="18" charset="0"/>
              </a:rPr>
              <a:t>магнетиков и их характеристики.</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7. </a:t>
            </a:r>
            <a:r>
              <a:rPr lang="ru-RU" sz="2800" dirty="0" smtClean="0">
                <a:latin typeface="Times New Roman" pitchFamily="18" charset="0"/>
                <a:cs typeface="Times New Roman" pitchFamily="18" charset="0"/>
              </a:rPr>
              <a:t>Закон полного тока для магнитного поля в </a:t>
            </a:r>
            <a:r>
              <a:rPr lang="ru-RU" sz="2800" dirty="0" smtClean="0">
                <a:latin typeface="Times New Roman" pitchFamily="18" charset="0"/>
                <a:cs typeface="Times New Roman" pitchFamily="18" charset="0"/>
              </a:rPr>
              <a:t>веществе. Вывод формулы магнитной индукции в соленоиде.</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8. Ферромагнетики. Петля гистерезиса.</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altLang="ru-RU" dirty="0" smtClean="0">
                <a:latin typeface="Times New Roman" pitchFamily="18" charset="0"/>
                <a:cs typeface="Times New Roman" pitchFamily="18" charset="0"/>
              </a:rPr>
              <a:t/>
            </a:r>
            <a:br>
              <a:rPr lang="ru-RU" altLang="ru-RU" dirty="0" smtClean="0">
                <a:latin typeface="Times New Roman" pitchFamily="18" charset="0"/>
                <a:cs typeface="Times New Roman" pitchFamily="18" charset="0"/>
              </a:rPr>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0" indent="0" eaLnBrk="1" hangingPunct="1">
              <a:lnSpc>
                <a:spcPct val="115000"/>
              </a:lnSpc>
            </a:pP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	Электромагнитная </a:t>
            </a:r>
            <a:r>
              <a:rPr lang="ru-RU" altLang="ru-RU" sz="2800" dirty="0" smtClean="0">
                <a:latin typeface="Times New Roman" pitchFamily="18" charset="0"/>
                <a:cs typeface="Times New Roman" pitchFamily="18" charset="0"/>
              </a:rPr>
              <a:t>индукция</a:t>
            </a:r>
            <a:r>
              <a:rPr lang="ru-RU" altLang="ru-RU" sz="2800" dirty="0" smtClean="0">
                <a:latin typeface="Times New Roman" pitchFamily="18" charset="0"/>
                <a:cs typeface="Times New Roman" pitchFamily="18" charset="0"/>
              </a:rPr>
              <a:t>.</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9. </a:t>
            </a:r>
            <a:r>
              <a:rPr lang="ru-RU" altLang="ru-RU" sz="2800" dirty="0" smtClean="0">
                <a:latin typeface="Times New Roman" pitchFamily="18" charset="0"/>
                <a:cs typeface="Times New Roman" pitchFamily="18" charset="0"/>
              </a:rPr>
              <a:t>Циркуляция вектора индукции магнитного поля (закон полного тока).</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10. </a:t>
            </a:r>
            <a:r>
              <a:rPr lang="ru-RU" altLang="ru-RU" sz="2800" dirty="0" smtClean="0">
                <a:latin typeface="Times New Roman" pitchFamily="18" charset="0"/>
                <a:cs typeface="Times New Roman" pitchFamily="18" charset="0"/>
              </a:rPr>
              <a:t>Следствия из закона полного тока. Магнитное поле соленоида и </a:t>
            </a:r>
            <a:r>
              <a:rPr lang="ru-RU" altLang="ru-RU" sz="2800" dirty="0" err="1" smtClean="0">
                <a:latin typeface="Times New Roman" pitchFamily="18" charset="0"/>
                <a:cs typeface="Times New Roman" pitchFamily="18" charset="0"/>
              </a:rPr>
              <a:t>тороида</a:t>
            </a:r>
            <a:r>
              <a:rPr lang="ru-RU" altLang="ru-RU" sz="2800" dirty="0" smtClean="0">
                <a:latin typeface="Times New Roman" pitchFamily="18" charset="0"/>
                <a:cs typeface="Times New Roman" pitchFamily="18" charset="0"/>
              </a:rPr>
              <a:t>.</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11. </a:t>
            </a:r>
            <a:r>
              <a:rPr lang="ru-RU" altLang="ru-RU" sz="2800" dirty="0" smtClean="0">
                <a:latin typeface="Times New Roman" pitchFamily="18" charset="0"/>
                <a:cs typeface="Times New Roman" pitchFamily="18" charset="0"/>
              </a:rPr>
              <a:t>Поток вектора магнитной индукции. Теорема Гаусса для магнитного поля.</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12. </a:t>
            </a:r>
            <a:r>
              <a:rPr lang="ru-RU" altLang="ru-RU" sz="2800" dirty="0" smtClean="0">
                <a:latin typeface="Times New Roman" pitchFamily="18" charset="0"/>
                <a:cs typeface="Times New Roman" pitchFamily="18" charset="0"/>
              </a:rPr>
              <a:t>Электромагнитная индукция. Закон </a:t>
            </a:r>
            <a:r>
              <a:rPr lang="ru-RU" altLang="ru-RU" sz="2800" dirty="0" smtClean="0">
                <a:latin typeface="Times New Roman" pitchFamily="18" charset="0"/>
                <a:cs typeface="Times New Roman" pitchFamily="18" charset="0"/>
              </a:rPr>
              <a:t>Фарадея. Следствия из закона Фарадея.</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13. Самоиндукция. Индуктивность катушки.</a:t>
            </a:r>
            <a:r>
              <a:rPr lang="ru-RU" altLang="ru-RU" sz="2800" dirty="0" smtClean="0">
                <a:latin typeface="Times New Roman" pitchFamily="18" charset="0"/>
                <a:cs typeface="Times New Roman" pitchFamily="18" charset="0"/>
              </a:rPr>
              <a:t/>
            </a:r>
            <a:br>
              <a:rPr lang="ru-RU" altLang="ru-RU" sz="2800" dirty="0" smtClean="0">
                <a:latin typeface="Times New Roman" pitchFamily="18" charset="0"/>
                <a:cs typeface="Times New Roman" pitchFamily="18" charset="0"/>
              </a:rPr>
            </a:br>
            <a:r>
              <a:rPr lang="ru-RU" altLang="ru-RU" sz="2800" dirty="0" smtClean="0">
                <a:latin typeface="Times New Roman" pitchFamily="18" charset="0"/>
                <a:cs typeface="Times New Roman" pitchFamily="18" charset="0"/>
              </a:rPr>
              <a:t>14.Энергия  </a:t>
            </a:r>
            <a:r>
              <a:rPr lang="ru-RU" altLang="ru-RU" sz="2800" dirty="0" smtClean="0">
                <a:latin typeface="Times New Roman" pitchFamily="18" charset="0"/>
                <a:cs typeface="Times New Roman" pitchFamily="18" charset="0"/>
              </a:rPr>
              <a:t>магнитного поля</a:t>
            </a:r>
            <a:r>
              <a:rPr lang="ru-RU" altLang="ru-RU" sz="2800" dirty="0" smtClean="0">
                <a:latin typeface="Times New Roman" pitchFamily="18" charset="0"/>
                <a:cs typeface="Times New Roman" pitchFamily="18" charset="0"/>
              </a:rPr>
              <a:t>. Объемная плотность энергии магнитного поля. </a:t>
            </a:r>
            <a:r>
              <a:rPr lang="ru-RU" altLang="ru-RU" dirty="0" smtClean="0">
                <a:cs typeface="Times New Roman" pitchFamily="18" charset="0"/>
              </a:rPr>
              <a:t/>
            </a:r>
            <a:br>
              <a:rPr lang="ru-RU" altLang="ru-RU" dirty="0" smtClean="0">
                <a:cs typeface="Times New Roman" pitchFamily="18" charset="0"/>
              </a:rPr>
            </a:b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Основы </a:t>
            </a:r>
            <a:r>
              <a:rPr lang="ru-RU" sz="2800" dirty="0" smtClean="0">
                <a:latin typeface="Times New Roman" pitchFamily="18" charset="0"/>
                <a:ea typeface="Calibri" pitchFamily="34" charset="0"/>
                <a:cs typeface="Times New Roman" pitchFamily="18" charset="0"/>
                <a:sym typeface="Times New Roman" pitchFamily="18" charset="0"/>
              </a:rPr>
              <a:t>т</a:t>
            </a:r>
            <a:r>
              <a:rPr lang="en-US" sz="2800" dirty="0" err="1" smtClean="0">
                <a:latin typeface="Times New Roman" pitchFamily="18" charset="0"/>
                <a:ea typeface="Calibri" pitchFamily="34" charset="0"/>
                <a:cs typeface="Times New Roman" pitchFamily="18" charset="0"/>
                <a:sym typeface="Times New Roman" pitchFamily="18" charset="0"/>
              </a:rPr>
              <a:t>еори</a:t>
            </a:r>
            <a:r>
              <a:rPr lang="ru-RU" sz="2800" dirty="0" smtClean="0">
                <a:latin typeface="Times New Roman" pitchFamily="18" charset="0"/>
                <a:ea typeface="Calibri" pitchFamily="34" charset="0"/>
                <a:cs typeface="Times New Roman" pitchFamily="18" charset="0"/>
                <a:sym typeface="Times New Roman" pitchFamily="18" charset="0"/>
              </a:rPr>
              <a:t>и</a:t>
            </a:r>
            <a:r>
              <a:rPr lang="en-US" sz="2800" dirty="0" smtClean="0">
                <a:latin typeface="Times New Roman" pitchFamily="18" charset="0"/>
                <a:ea typeface="Calibri" pitchFamily="34" charset="0"/>
                <a:cs typeface="Times New Roman" pitchFamily="18" charset="0"/>
                <a:sym typeface="Times New Roman" pitchFamily="18" charset="0"/>
              </a:rPr>
              <a:t> </a:t>
            </a:r>
            <a:r>
              <a:rPr lang="en-US" sz="2800" dirty="0" err="1" smtClean="0">
                <a:latin typeface="Times New Roman" pitchFamily="18" charset="0"/>
                <a:ea typeface="Calibri" pitchFamily="34" charset="0"/>
                <a:cs typeface="Times New Roman" pitchFamily="18" charset="0"/>
                <a:sym typeface="Times New Roman" pitchFamily="18" charset="0"/>
              </a:rPr>
              <a:t>электромагнитного</a:t>
            </a:r>
            <a:r>
              <a:rPr lang="en-US" sz="2800" dirty="0" smtClean="0">
                <a:latin typeface="Times New Roman" pitchFamily="18" charset="0"/>
                <a:ea typeface="Calibri" pitchFamily="34" charset="0"/>
                <a:cs typeface="Times New Roman" pitchFamily="18" charset="0"/>
                <a:sym typeface="Times New Roman" pitchFamily="18" charset="0"/>
              </a:rPr>
              <a:t> </a:t>
            </a:r>
            <a:r>
              <a:rPr lang="en-US" sz="2800" dirty="0" err="1" smtClean="0">
                <a:latin typeface="Times New Roman" pitchFamily="18" charset="0"/>
                <a:ea typeface="Calibri" pitchFamily="34" charset="0"/>
                <a:cs typeface="Times New Roman" pitchFamily="18" charset="0"/>
                <a:sym typeface="Times New Roman" pitchFamily="18" charset="0"/>
              </a:rPr>
              <a:t>поля</a:t>
            </a:r>
            <a:r>
              <a:rPr lang="ru-RU" sz="2800" dirty="0" smtClean="0">
                <a:latin typeface="Times New Roman" pitchFamily="18" charset="0"/>
                <a:ea typeface="Calibri" pitchFamily="34" charset="0"/>
                <a:cs typeface="Times New Roman" pitchFamily="18" charset="0"/>
                <a:sym typeface="Times New Roman" pitchFamily="18" charset="0"/>
              </a:rPr>
              <a:t>.</a:t>
            </a:r>
            <a:br>
              <a:rPr lang="ru-RU" sz="2800" dirty="0" smtClean="0">
                <a:latin typeface="Times New Roman" pitchFamily="18" charset="0"/>
                <a:ea typeface="Calibri" pitchFamily="34" charset="0"/>
                <a:cs typeface="Times New Roman" pitchFamily="18" charset="0"/>
                <a:sym typeface="Times New Roman" pitchFamily="18" charset="0"/>
              </a:rPr>
            </a:br>
            <a:r>
              <a:rPr lang="ru-RU" sz="2800" dirty="0" smtClean="0">
                <a:latin typeface="Times New Roman" pitchFamily="18" charset="0"/>
                <a:ea typeface="Calibri" pitchFamily="34" charset="0"/>
                <a:cs typeface="Times New Roman" pitchFamily="18" charset="0"/>
                <a:sym typeface="Times New Roman" pitchFamily="18" charset="0"/>
              </a:rPr>
              <a:t/>
            </a:r>
            <a:br>
              <a:rPr lang="ru-RU" sz="2800" dirty="0" smtClean="0">
                <a:latin typeface="Times New Roman" pitchFamily="18" charset="0"/>
                <a:ea typeface="Calibri" pitchFamily="34" charset="0"/>
                <a:cs typeface="Times New Roman" pitchFamily="18" charset="0"/>
                <a:sym typeface="Times New Roman" pitchFamily="18" charset="0"/>
              </a:rPr>
            </a:br>
            <a:r>
              <a:rPr lang="en-US" sz="2800" dirty="0" smtClean="0">
                <a:latin typeface="Times New Roman" pitchFamily="18" charset="0"/>
                <a:cs typeface="Times New Roman" pitchFamily="18" charset="0"/>
                <a:sym typeface="Times New Roman" pitchFamily="18" charset="0"/>
              </a:rPr>
              <a:t>1</a:t>
            </a:r>
            <a:r>
              <a:rPr lang="ru-RU" sz="2800" dirty="0" smtClean="0">
                <a:latin typeface="Times New Roman" pitchFamily="18" charset="0"/>
                <a:cs typeface="Times New Roman" pitchFamily="18" charset="0"/>
                <a:sym typeface="Times New Roman" pitchFamily="18" charset="0"/>
              </a:rPr>
              <a:t>5</a:t>
            </a:r>
            <a:r>
              <a:rPr lang="en-US" sz="2800" dirty="0" smtClean="0">
                <a:latin typeface="Times New Roman" pitchFamily="18" charset="0"/>
                <a:cs typeface="Times New Roman" pitchFamily="18" charset="0"/>
                <a:sym typeface="Times New Roman" pitchFamily="18" charset="0"/>
              </a:rPr>
              <a:t>.</a:t>
            </a:r>
            <a:r>
              <a:rPr lang="ru-RU" sz="2800" dirty="0" smtClean="0">
                <a:latin typeface="Times New Roman" pitchFamily="18" charset="0"/>
                <a:cs typeface="Times New Roman" pitchFamily="18" charset="0"/>
                <a:sym typeface="Times New Roman" pitchFamily="18" charset="0"/>
              </a:rPr>
              <a:t> Предпосылки теории </a:t>
            </a:r>
            <a:r>
              <a:rPr lang="ru-RU" sz="2800" dirty="0" err="1" smtClean="0">
                <a:latin typeface="Times New Roman" pitchFamily="18" charset="0"/>
                <a:cs typeface="Times New Roman" pitchFamily="18" charset="0"/>
                <a:sym typeface="Times New Roman" pitchFamily="18" charset="0"/>
              </a:rPr>
              <a:t>Максвела</a:t>
            </a:r>
            <a:r>
              <a:rPr lang="ru-RU" sz="2800" dirty="0" smtClean="0">
                <a:latin typeface="Times New Roman" pitchFamily="18" charset="0"/>
                <a:cs typeface="Times New Roman" pitchFamily="18" charset="0"/>
                <a:sym typeface="Times New Roman" pitchFamily="18" charset="0"/>
              </a:rPr>
              <a:t>. 1,2,3,4 уравнения </a:t>
            </a:r>
            <a:r>
              <a:rPr lang="ru-RU" sz="2800" dirty="0" smtClean="0">
                <a:latin typeface="Times New Roman" pitchFamily="18" charset="0"/>
                <a:cs typeface="Times New Roman" pitchFamily="18" charset="0"/>
                <a:sym typeface="Times New Roman" pitchFamily="18" charset="0"/>
              </a:rPr>
              <a:t>Максвелла</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для</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электромагнитного</a:t>
            </a:r>
            <a:r>
              <a:rPr lang="en-US" sz="2800" dirty="0" smtClean="0">
                <a:latin typeface="Times New Roman" pitchFamily="18" charset="0"/>
                <a:cs typeface="Times New Roman" pitchFamily="18" charset="0"/>
                <a:sym typeface="Times New Roman" pitchFamily="18" charset="0"/>
              </a:rPr>
              <a:t> п</a:t>
            </a:r>
            <a:r>
              <a:rPr lang="ru-RU" sz="2800" dirty="0" err="1" smtClean="0">
                <a:latin typeface="Times New Roman" pitchFamily="18" charset="0"/>
                <a:cs typeface="Times New Roman" pitchFamily="18" charset="0"/>
                <a:sym typeface="Times New Roman" pitchFamily="18" charset="0"/>
              </a:rPr>
              <a:t>оля</a:t>
            </a:r>
            <a:r>
              <a:rPr lang="ru-RU" sz="2800" dirty="0" smtClean="0">
                <a:latin typeface="Times New Roman" pitchFamily="18" charset="0"/>
                <a:cs typeface="Times New Roman" pitchFamily="18" charset="0"/>
                <a:sym typeface="Times New Roman" pitchFamily="18" charset="0"/>
              </a:rPr>
              <a:t> в интегральной и </a:t>
            </a:r>
            <a:r>
              <a:rPr lang="ru-RU" sz="2800" dirty="0" err="1" smtClean="0">
                <a:latin typeface="Times New Roman" pitchFamily="18" charset="0"/>
                <a:cs typeface="Times New Roman" pitchFamily="18" charset="0"/>
                <a:sym typeface="Times New Roman" pitchFamily="18" charset="0"/>
              </a:rPr>
              <a:t>дифференциалной</a:t>
            </a:r>
            <a:r>
              <a:rPr lang="ru-RU" sz="2800" dirty="0" smtClean="0">
                <a:latin typeface="Times New Roman" pitchFamily="18" charset="0"/>
                <a:cs typeface="Times New Roman" pitchFamily="18" charset="0"/>
                <a:sym typeface="Times New Roman" pitchFamily="18" charset="0"/>
              </a:rPr>
              <a:t> форме .</a:t>
            </a:r>
            <a:br>
              <a:rPr lang="ru-RU" sz="2800" dirty="0" smtClean="0">
                <a:latin typeface="Times New Roman" pitchFamily="18" charset="0"/>
                <a:cs typeface="Times New Roman" pitchFamily="18" charset="0"/>
                <a:sym typeface="Times New Roman" pitchFamily="18" charset="0"/>
              </a:rPr>
            </a:br>
            <a:r>
              <a:rPr lang="ru-RU" sz="2800" dirty="0" smtClean="0">
                <a:latin typeface="Times New Roman" pitchFamily="18" charset="0"/>
                <a:cs typeface="Times New Roman" pitchFamily="18" charset="0"/>
                <a:sym typeface="Times New Roman" pitchFamily="18" charset="0"/>
              </a:rPr>
              <a:t>16. 5,6,7 </a:t>
            </a:r>
            <a:r>
              <a:rPr lang="ru-RU" sz="2800" dirty="0" smtClean="0">
                <a:latin typeface="Times New Roman" pitchFamily="18" charset="0"/>
                <a:cs typeface="Times New Roman" pitchFamily="18" charset="0"/>
                <a:sym typeface="Times New Roman" pitchFamily="18" charset="0"/>
              </a:rPr>
              <a:t>уравнения Максвелла</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для</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электромагнитного</a:t>
            </a:r>
            <a:r>
              <a:rPr lang="en-US" sz="2800" dirty="0" smtClean="0">
                <a:latin typeface="Times New Roman" pitchFamily="18" charset="0"/>
                <a:cs typeface="Times New Roman" pitchFamily="18" charset="0"/>
                <a:sym typeface="Times New Roman" pitchFamily="18" charset="0"/>
              </a:rPr>
              <a:t> п</a:t>
            </a:r>
            <a:r>
              <a:rPr lang="ru-RU" sz="2800" dirty="0" err="1" smtClean="0">
                <a:latin typeface="Times New Roman" pitchFamily="18" charset="0"/>
                <a:cs typeface="Times New Roman" pitchFamily="18" charset="0"/>
                <a:sym typeface="Times New Roman" pitchFamily="18" charset="0"/>
              </a:rPr>
              <a:t>оля</a:t>
            </a:r>
            <a:r>
              <a:rPr lang="ru-RU" sz="2800" dirty="0" smtClean="0">
                <a:latin typeface="Times New Roman" pitchFamily="18" charset="0"/>
                <a:cs typeface="Times New Roman" pitchFamily="18" charset="0"/>
                <a:sym typeface="Times New Roman" pitchFamily="18" charset="0"/>
              </a:rPr>
              <a:t>. </a:t>
            </a:r>
            <a:r>
              <a:rPr lang="ru-RU" sz="2800" dirty="0" smtClean="0">
                <a:latin typeface="Times New Roman" pitchFamily="18" charset="0"/>
                <a:ea typeface="Calibri" pitchFamily="34" charset="0"/>
                <a:cs typeface="Times New Roman" pitchFamily="18" charset="0"/>
                <a:sym typeface="Calibri" pitchFamily="34" charset="0"/>
              </a:rPr>
              <a:t/>
            </a:r>
            <a:br>
              <a:rPr lang="ru-RU" sz="2800" dirty="0" smtClean="0">
                <a:latin typeface="Times New Roman" pitchFamily="18" charset="0"/>
                <a:ea typeface="Calibri" pitchFamily="34" charset="0"/>
                <a:cs typeface="Times New Roman" pitchFamily="18" charset="0"/>
                <a:sym typeface="Calibri" pitchFamily="34" charset="0"/>
              </a:rPr>
            </a:br>
            <a:r>
              <a:rPr lang="ru-RU" sz="2800" dirty="0" smtClean="0">
                <a:latin typeface="Times New Roman" pitchFamily="18" charset="0"/>
                <a:cs typeface="Times New Roman" pitchFamily="18" charset="0"/>
                <a:sym typeface="Times New Roman" pitchFamily="18" charset="0"/>
              </a:rPr>
              <a:t>16</a:t>
            </a:r>
            <a:r>
              <a:rPr lang="en-US" sz="2800" dirty="0" smtClean="0">
                <a:latin typeface="Times New Roman" pitchFamily="18" charset="0"/>
                <a:cs typeface="Times New Roman" pitchFamily="18" charset="0"/>
                <a:sym typeface="Times New Roman" pitchFamily="18" charset="0"/>
              </a:rPr>
              <a:t>.</a:t>
            </a:r>
            <a:r>
              <a:rPr lang="ru-RU"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Электромагнитные</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волны</a:t>
            </a:r>
            <a:r>
              <a:rPr lang="en-US" sz="2800" dirty="0" smtClean="0">
                <a:latin typeface="Times New Roman" pitchFamily="18" charset="0"/>
                <a:cs typeface="Times New Roman" pitchFamily="18" charset="0"/>
                <a:sym typeface="Times New Roman" pitchFamily="18" charset="0"/>
              </a:rPr>
              <a:t> и </a:t>
            </a:r>
            <a:r>
              <a:rPr lang="en-US" sz="2800" dirty="0" err="1" smtClean="0">
                <a:latin typeface="Times New Roman" pitchFamily="18" charset="0"/>
                <a:cs typeface="Times New Roman" pitchFamily="18" charset="0"/>
                <a:sym typeface="Times New Roman" pitchFamily="18" charset="0"/>
              </a:rPr>
              <a:t>их</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свойства</a:t>
            </a:r>
            <a:r>
              <a:rPr lang="en-US" sz="2800" dirty="0" smtClean="0">
                <a:latin typeface="Times New Roman" pitchFamily="18" charset="0"/>
                <a:cs typeface="Times New Roman" pitchFamily="18" charset="0"/>
                <a:sym typeface="Times New Roman" pitchFamily="18" charset="0"/>
              </a:rPr>
              <a:t>. </a:t>
            </a:r>
            <a:r>
              <a:rPr lang="ru-RU" sz="2800" dirty="0" smtClean="0">
                <a:latin typeface="Times New Roman" pitchFamily="18" charset="0"/>
                <a:cs typeface="Times New Roman" pitchFamily="18" charset="0"/>
                <a:sym typeface="Times New Roman" pitchFamily="18" charset="0"/>
              </a:rPr>
              <a:t>Опыты Герца.</a:t>
            </a:r>
            <a:r>
              <a:rPr lang="ru-RU" sz="2800" dirty="0" smtClean="0">
                <a:latin typeface="Times New Roman" pitchFamily="18" charset="0"/>
                <a:cs typeface="Arial" pitchFamily="34" charset="0"/>
                <a:sym typeface="Calibri" pitchFamily="34" charset="0"/>
              </a:rPr>
              <a:t/>
            </a:r>
            <a:br>
              <a:rPr lang="ru-RU" sz="2800" dirty="0" smtClean="0">
                <a:latin typeface="Times New Roman" pitchFamily="18" charset="0"/>
                <a:cs typeface="Arial" pitchFamily="34" charset="0"/>
                <a:sym typeface="Calibri" pitchFamily="34" charset="0"/>
              </a:rPr>
            </a:br>
            <a:r>
              <a:rPr lang="ru-RU" sz="2800" dirty="0" smtClean="0">
                <a:latin typeface="Times New Roman" pitchFamily="18" charset="0"/>
                <a:cs typeface="Times New Roman" pitchFamily="18" charset="0"/>
                <a:sym typeface="Times New Roman" pitchFamily="18" charset="0"/>
              </a:rPr>
              <a:t>17</a:t>
            </a:r>
            <a:r>
              <a:rPr lang="en-US" sz="2800" dirty="0" smtClean="0">
                <a:latin typeface="Times New Roman" pitchFamily="18" charset="0"/>
                <a:cs typeface="Times New Roman" pitchFamily="18" charset="0"/>
                <a:sym typeface="Times New Roman" pitchFamily="18" charset="0"/>
              </a:rPr>
              <a:t>.</a:t>
            </a:r>
            <a:r>
              <a:rPr lang="ru-RU"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Энергия</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электромагнитной</a:t>
            </a:r>
            <a:r>
              <a:rPr lang="en-US" sz="2800" dirty="0" smtClean="0">
                <a:latin typeface="Times New Roman" pitchFamily="18" charset="0"/>
                <a:cs typeface="Times New Roman" pitchFamily="18" charset="0"/>
                <a:sym typeface="Times New Roman" pitchFamily="18" charset="0"/>
              </a:rPr>
              <a:t> </a:t>
            </a:r>
            <a:r>
              <a:rPr lang="en-US" sz="2800" dirty="0" err="1" smtClean="0">
                <a:latin typeface="Times New Roman" pitchFamily="18" charset="0"/>
                <a:cs typeface="Times New Roman" pitchFamily="18" charset="0"/>
                <a:sym typeface="Times New Roman" pitchFamily="18" charset="0"/>
              </a:rPr>
              <a:t>волны</a:t>
            </a:r>
            <a:r>
              <a:rPr lang="en-US" sz="2800" dirty="0" smtClean="0">
                <a:latin typeface="Times New Roman" pitchFamily="18" charset="0"/>
                <a:cs typeface="Times New Roman" pitchFamily="18" charset="0"/>
                <a:sym typeface="Times New Roman" pitchFamily="18" charset="0"/>
              </a:rPr>
              <a:t>. </a:t>
            </a:r>
            <a:r>
              <a:rPr lang="ru-RU" sz="2800" dirty="0" smtClean="0">
                <a:latin typeface="Times New Roman" pitchFamily="18" charset="0"/>
                <a:cs typeface="Times New Roman" pitchFamily="18" charset="0"/>
                <a:sym typeface="Times New Roman" pitchFamily="18" charset="0"/>
              </a:rPr>
              <a:t>Вектор </a:t>
            </a:r>
            <a:r>
              <a:rPr lang="ru-RU" sz="2800" dirty="0" err="1" smtClean="0">
                <a:latin typeface="Times New Roman" pitchFamily="18" charset="0"/>
                <a:cs typeface="Times New Roman" pitchFamily="18" charset="0"/>
                <a:sym typeface="Times New Roman" pitchFamily="18" charset="0"/>
              </a:rPr>
              <a:t>Умова-Пойтинга</a:t>
            </a:r>
            <a:r>
              <a:rPr lang="ru-RU" sz="2800" dirty="0" smtClean="0">
                <a:latin typeface="Times New Roman" pitchFamily="18" charset="0"/>
                <a:cs typeface="Times New Roman" pitchFamily="18" charset="0"/>
                <a:sym typeface="Times New Roman" pitchFamily="18" charset="0"/>
              </a:rPr>
              <a:t>. Шкала Электромагнитных волн.</a:t>
            </a:r>
            <a:endParaRPr lang="ru-RU" sz="2800" dirty="0" smtClean="0">
              <a:latin typeface="Times New Roman" pitchFamily="18" charset="0"/>
              <a:cs typeface="Arial" pitchFamily="34" charset="0"/>
              <a:sym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Геометрическая оптика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1.    Основные фотометрические величины и их единицы.</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2.    Основные законы геометрической оптики. Полное внутреннее отражение.</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2.    Тонкие линзы. Изображение предметов с помощью линз.</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    Аберрации (погрешности) оптических систем. Оптические приборы.</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    Элементы электронной оптики. Электронные микроскопы. </a:t>
            </a:r>
            <a:endParaRPr lang="ru-RU"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Волновая </a:t>
            </a:r>
            <a:r>
              <a:rPr lang="ru-RU" sz="2400" dirty="0" smtClean="0">
                <a:latin typeface="Times New Roman" pitchFamily="18" charset="0"/>
                <a:cs typeface="Times New Roman" pitchFamily="18" charset="0"/>
              </a:rPr>
              <a:t>теория </a:t>
            </a:r>
            <a:r>
              <a:rPr lang="ru-RU" sz="2400" dirty="0" smtClean="0">
                <a:latin typeface="Times New Roman" pitchFamily="18" charset="0"/>
                <a:cs typeface="Times New Roman" pitchFamily="18" charset="0"/>
              </a:rPr>
              <a:t>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6.    Развитие представления о природе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7.    Когерентность и </a:t>
            </a:r>
            <a:r>
              <a:rPr lang="ru-RU" sz="2400" dirty="0" err="1" smtClean="0">
                <a:latin typeface="Times New Roman" pitchFamily="18" charset="0"/>
                <a:cs typeface="Times New Roman" pitchFamily="18" charset="0"/>
              </a:rPr>
              <a:t>монохроматичность</a:t>
            </a:r>
            <a:r>
              <a:rPr lang="ru-RU" sz="2400" dirty="0" smtClean="0">
                <a:latin typeface="Times New Roman" pitchFamily="18" charset="0"/>
                <a:cs typeface="Times New Roman" pitchFamily="18" charset="0"/>
              </a:rPr>
              <a:t> световых волн.</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8.    Интерференция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9.    Методы наблюдения интерференции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10.  Интерференция света в тонких плёнках.</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11.  Применение интерференции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12.  Принцип Гюйгенса-Френеля.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13.  Дифракция  Френеля. Метод зон Френеля.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14.  Дифракция Френеля на круглом отверстии и диске.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16.  Дифракция Фраунгофера на щели.</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17.  Дифракция света на дифракционной решетке.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18.  Дифракция на пространственной решётке. Формула </a:t>
            </a:r>
            <a:r>
              <a:rPr lang="ru-RU" sz="2400" dirty="0" err="1" smtClean="0">
                <a:latin typeface="Times New Roman" pitchFamily="18" charset="0"/>
                <a:cs typeface="Times New Roman" pitchFamily="18" charset="0"/>
              </a:rPr>
              <a:t>Вульфа-Бреггов</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19.  Разрешающая способность оптических приборов.</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20.  Понятие о голографии. Дифракционные приборы.</a:t>
            </a: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21</a:t>
            </a:r>
            <a:r>
              <a:rPr lang="ru-RU" sz="2400" dirty="0" smtClean="0">
                <a:latin typeface="Times New Roman" pitchFamily="18" charset="0"/>
                <a:cs typeface="Times New Roman" pitchFamily="18" charset="0"/>
              </a:rPr>
              <a:t>.  Дисперсия </a:t>
            </a:r>
            <a:r>
              <a:rPr lang="ru-RU" sz="2400" dirty="0" err="1" smtClean="0">
                <a:latin typeface="Times New Roman" pitchFamily="18" charset="0"/>
                <a:cs typeface="Times New Roman" pitchFamily="18" charset="0"/>
              </a:rPr>
              <a:t>света.Нормальная</a:t>
            </a:r>
            <a:r>
              <a:rPr lang="ru-RU" sz="2400" dirty="0" smtClean="0">
                <a:latin typeface="Times New Roman" pitchFamily="18" charset="0"/>
                <a:cs typeface="Times New Roman" pitchFamily="18" charset="0"/>
              </a:rPr>
              <a:t> и аномальная дисперсия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22.  Электронная теория дисперсии света. Призменные спектрографы.</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23.  Рассеяние и поглощение света.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24.  Эффект Доплера для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25.  Излучение Вавилова-Черенкова.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26. Естественный и поляризованный свет.</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27 Поляризация света при отражении и преломлении на границе двух диэлектриков.</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28.  Двойное лучепреломление.</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29.  Поляризационная призма и поляроиды.</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30.  Анализ поляризационного света.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31.  Искусственная оптическая анизотропия.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32.  Применение поляризации света.</a:t>
            </a:r>
            <a:r>
              <a:rPr lang="ru-RU" sz="2400" dirty="0" smtClean="0"/>
              <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800" dirty="0" smtClean="0">
                <a:latin typeface="Times New Roman" pitchFamily="18" charset="0"/>
                <a:cs typeface="Times New Roman" pitchFamily="18" charset="0"/>
              </a:rPr>
              <a:t>Законы </a:t>
            </a:r>
            <a:r>
              <a:rPr lang="ru-RU" sz="2800" dirty="0" smtClean="0">
                <a:latin typeface="Times New Roman" pitchFamily="18" charset="0"/>
                <a:cs typeface="Times New Roman" pitchFamily="18" charset="0"/>
              </a:rPr>
              <a:t>теплового излучения и квантовые свойства света.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33.  Тепловое излучение и его характеристики.</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34.  Закон Кирхгофа.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35.  Закон Стефана-Больцмана и смещение Вина.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36.  Формулы Рэлея - Джинса и Планка.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37.  Оптическая пирометрия. Тепловые источники света.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38.  Виды фотоэлектрического эффекта. Законы внешнего фотоэффекта.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39.   Уравнение Эйнштейна для внешнего фотоэффекта.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Экспериментальное подтверждение квантовых свойств света.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40.  Применение фотоэффекта.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41.  Масса и импульс фотона. Давление света.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42.  Эффект Комптона и его элементарная теория.</a:t>
            </a:r>
            <a:r>
              <a:rPr lang="ru-RU" sz="2800" dirty="0" smtClean="0"/>
              <a:t/>
            </a:r>
            <a:br>
              <a:rPr lang="ru-RU" sz="2800" dirty="0" smtClean="0"/>
            </a:br>
            <a:endParaRPr lang="ru-RU"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Основы </a:t>
            </a:r>
            <a:r>
              <a:rPr lang="ru-RU" sz="2800" dirty="0" smtClean="0">
                <a:latin typeface="Times New Roman" pitchFamily="18" charset="0"/>
                <a:cs typeface="Times New Roman" pitchFamily="18" charset="0"/>
              </a:rPr>
              <a:t>атомной физики и квантовой теории света.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43</a:t>
            </a:r>
            <a:r>
              <a:rPr lang="ru-RU" sz="2800" dirty="0" smtClean="0">
                <a:latin typeface="Times New Roman" pitchFamily="18" charset="0"/>
                <a:cs typeface="Times New Roman" pitchFamily="18" charset="0"/>
              </a:rPr>
              <a:t>.  Диэлектрическое единство корпускулярных и волновых свойств электромагнитного излучения.</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44.  Модели атома Томсона и Резерфорда.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45.  Линейчатый спектр атома водорода.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46.  Постулаты Бора.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47.  Опыты Франка и Герца.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48. Спектр атома водорода.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49. Корпускулярно - волновой дуализм свойств вещества.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50. Некоторые свойства волн де Бройля.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51. Соотношение неопределённостей.</a:t>
            </a:r>
            <a:br>
              <a:rPr lang="ru-RU" sz="2800" dirty="0" smtClean="0">
                <a:latin typeface="Times New Roman" pitchFamily="18" charset="0"/>
                <a:cs typeface="Times New Roman" pitchFamily="18" charset="0"/>
              </a:rPr>
            </a:br>
            <a:r>
              <a:rPr lang="ru-RU" sz="2400" dirty="0" smtClean="0"/>
              <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Лек №1 Маг. поле в вак. Миронов В.Е. Гр. РЭА-31-20 [Режим совместимости]" id="{E0F7DAB4-3F46-49A8-9C01-F54481D769D9}" vid="{B93980B6-51D1-4989-8E25-0723BA7A68A9}"/>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1956</TotalTime>
  <Words>23</Words>
  <Application>Microsoft Office PowerPoint</Application>
  <PresentationFormat>Экран (4:3)</PresentationFormat>
  <Paragraphs>18</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       Чувашский государственный университет Раритетная лаборатория физики raritet.chuvsu.ru       </vt:lpstr>
      <vt:lpstr>               Магнитное поле в вакууме и в веществе.  1.Характеристики магнитного поля.  2.Закон Био-Савара-Лапласа и его применение для расчета магнитных полей. 3. Закон Ампера. Сила взаимодействия от двух проводников.  4. Сила Лоренца. Следствия.  5. Ускорители заряженных частиц. 6.Типы магнетиков и их характеристики. 7. Закон полного тока для магнитного поля в веществе. Вывод формулы магнитной индукции в соленоиде. 8. Ферромагнетики. Петля гистерезиса.  </vt:lpstr>
      <vt:lpstr>           Электромагнитная индукция. 9. Циркуляция вектора индукции магнитного поля (закон полного тока). 10. Следствия из закона полного тока. Магнитное поле соленоида и тороида. 11. Поток вектора магнитной индукции. Теорема Гаусса для магнитного поля. 12. Электромагнитная индукция. Закон Фарадея. Следствия из закона Фарадея. 13. Самоиндукция. Индуктивность катушки. 14.Энергия  магнитного поля. Объемная плотность энергии магнитного поля.  </vt:lpstr>
      <vt:lpstr>         Основы теории электромагнитного поля.  15. Предпосылки теории Максвела. 1,2,3,4 уравнения Максвелла для электромагнитного поля в интегральной и дифференциалной форме . 16. 5,6,7 уравнения Максвелла для электромагнитного поля.  16. Электромагнитные волны и их свойства. Опыты Герца. 17. Энергия электромагнитной волны. Вектор Умова-Пойтинга. Шкала Электромагнитных волн.</vt:lpstr>
      <vt:lpstr>                  Геометрическая оптика  1.    Основные фотометрические величины и их единицы. 2.    Основные законы геометрической оптики. Полное внутреннее отражение. 2.    Тонкие линзы. Изображение предметов с помощью линз. 3.    Аберрации (погрешности) оптических систем. Оптические приборы. 5.    Элементы электронной оптики. Электронные микроскопы. </vt:lpstr>
      <vt:lpstr>                 Волновая теория света  6.    Развитие представления о природе света. 7.    Когерентность и монохроматичность световых волн. 8.    Интерференция света. 9.    Методы наблюдения интерференции света. 10.  Интерференция света в тонких плёнках. 11.  Применение интерференции света. 12.  Принцип Гюйгенса-Френеля. 13.  Дифракция  Френеля. Метод зон Френеля.  14.  Дифракция Френеля на круглом отверстии и диске. 16.  Дифракция Фраунгофера на щели. 17.  Дифракция света на дифракционной решетке. 18.  Дифракция на пространственной решётке. Формула Вульфа-Бреггов. 19.  Разрешающая способность оптических приборов. 20.  Понятие о голографии. Дифракционные приборы.</vt:lpstr>
      <vt:lpstr>              21.  Дисперсия света.Нормальная и аномальная дисперсия света. 22.  Электронная теория дисперсии света. Призменные спектрографы. 23.  Рассеяние и поглощение света.        24.  Эффект Доплера для света. 25.  Излучение Вавилова-Черенкова.  26. Естественный и поляризованный свет. 27 Поляризация света при отражении и преломлении на границе двух диэлектриков. 28.  Двойное лучепреломление. 29.  Поляризационная призма и поляроиды. 30.  Анализ поляризационного света. 31.  Искусственная оптическая анизотропия. 32.  Применение поляризации света. </vt:lpstr>
      <vt:lpstr>              Законы теплового излучения и квантовые свойства света.  33.  Тепловое излучение и его характеристики. 34.  Закон Кирхгофа. 35.  Закон Стефана-Больцмана и смещение Вина. 36.  Формулы Рэлея - Джинса и Планка. 37.  Оптическая пирометрия. Тепловые источники света. 38.  Виды фотоэлектрического эффекта. Законы внешнего фотоэффекта. 39.   Уравнение Эйнштейна для внешнего фотоэффекта.  Экспериментальное подтверждение квантовых свойств света. 40.  Применение фотоэффекта. 41.  Масса и импульс фотона. Давление света. 42.  Эффект Комптона и его элементарная теория. </vt:lpstr>
      <vt:lpstr>                   Основы атомной физики и квантовой теории света.  43.  Диэлектрическое единство корпускулярных и волновых свойств электромагнитного излучения. 44.  Модели атома Томсона и Резерфорда. 45.  Линейчатый спектр атома водорода. 46.  Постулаты Бора. 47.  Опыты Франка и Герца. 48. Спектр атома водорода. 49. Корпускулярно - волновой дуализм свойств вещества. 50. Некоторые свойства волн де Бройля.  51. Соотношение неопределённостей.  </vt:lpstr>
      <vt:lpstr>               52. Волновая функция и её статический смысл. 53. Общее уравнение Шредингера. Уравнение Шредингера для стационарных состояний 54. Принцип причинности в квантовой механике.  55. Атом водорода в квантовой механике.  56. Основное состояние электрона в атоме водорода.  57. Спин электрона. Спиновое квантовое число. 58. Принцип неразличимости тождественных частиц. Фермионы и бозоны.  59. Принцип Паули. Распределение электронов в атоме по состояниям.  60. Поглощение, спонтанное и вынужденное излучение.  61. Типы лазеров. Газоразрядные лазеры. Лазеры на парах металлов. Полупроводниковые лазеры. Применение лазеров.</vt:lpstr>
      <vt:lpstr>             Элементы ядерной физики 62. Размер, состав и заряд атомного ядра. Массовое и зарядовое числа.  63. Дефект массы и энергия связи ядра.  64. Спин ядра и его магнитный момент.  65. Ядерные силы. Модели ядра.  66. Радиоактивные излучения и его виды.  Закон радиоактивного распада.  68. Ядерные реакции распада и захвата  альфа и бета частиц. Гамма-излучение и его свойства.  69. Методы наблюдения и регистрации радиоактивных излучений и частиц.  70. Открытие нейтрона. Цепная ядерная реакция под действием нейтронов.  71. Реакция синтеза ядер. Термоядерная энергетика. Проблема управляемых термоядерных реакций.</vt:lpstr>
      <vt:lpstr>             Современная физика элементарных частиц. 72. История открытий элементарных частиц. Космическое излучение. 73. Классы и характеристики. Кварки. Бозон Хигса. 74. Методы исследования элементарных частиц.    Современная физика строения Вселенной. 75. История возникновения современной физики  Вселенной                                         76.Структурные уровни вселенной. Солнечная система. Галактика. Модели образования вселенной. Формула Хабла.                                                                                                  77. Проблемы современной физики. Поиск внеземных цивилизаций </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operator</dc:creator>
  <cp:lastModifiedBy>MF-300</cp:lastModifiedBy>
  <cp:revision>327</cp:revision>
  <dcterms:created xsi:type="dcterms:W3CDTF">2013-11-07T19:01:03Z</dcterms:created>
  <dcterms:modified xsi:type="dcterms:W3CDTF">2025-12-15T12:39:16Z</dcterms:modified>
</cp:coreProperties>
</file>